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01" r:id="rId1"/>
    <p:sldMasterId id="2147483836" r:id="rId2"/>
  </p:sldMasterIdLst>
  <p:notesMasterIdLst>
    <p:notesMasterId r:id="rId33"/>
  </p:notesMasterIdLst>
  <p:handoutMasterIdLst>
    <p:handoutMasterId r:id="rId34"/>
  </p:handoutMasterIdLst>
  <p:sldIdLst>
    <p:sldId id="353" r:id="rId3"/>
    <p:sldId id="284" r:id="rId4"/>
    <p:sldId id="328" r:id="rId5"/>
    <p:sldId id="330" r:id="rId6"/>
    <p:sldId id="331" r:id="rId7"/>
    <p:sldId id="332" r:id="rId8"/>
    <p:sldId id="333" r:id="rId9"/>
    <p:sldId id="334" r:id="rId10"/>
    <p:sldId id="335" r:id="rId11"/>
    <p:sldId id="336" r:id="rId12"/>
    <p:sldId id="337" r:id="rId13"/>
    <p:sldId id="340" r:id="rId14"/>
    <p:sldId id="341" r:id="rId15"/>
    <p:sldId id="342" r:id="rId16"/>
    <p:sldId id="355" r:id="rId17"/>
    <p:sldId id="348" r:id="rId18"/>
    <p:sldId id="343" r:id="rId19"/>
    <p:sldId id="349" r:id="rId20"/>
    <p:sldId id="350" r:id="rId21"/>
    <p:sldId id="344" r:id="rId22"/>
    <p:sldId id="345" r:id="rId23"/>
    <p:sldId id="356" r:id="rId24"/>
    <p:sldId id="357" r:id="rId25"/>
    <p:sldId id="346" r:id="rId26"/>
    <p:sldId id="338" r:id="rId27"/>
    <p:sldId id="347" r:id="rId28"/>
    <p:sldId id="351" r:id="rId29"/>
    <p:sldId id="352" r:id="rId30"/>
    <p:sldId id="339" r:id="rId31"/>
    <p:sldId id="354" r:id="rId32"/>
  </p:sldIdLst>
  <p:sldSz cx="9144000" cy="6858000" type="screen4x3"/>
  <p:notesSz cx="7023100" cy="93091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wart, Susan E" initials="SSE" lastIdx="0" clrIdx="0">
    <p:extLst>
      <p:ext uri="{19B8F6BF-5375-455C-9EA6-DF929625EA0E}">
        <p15:presenceInfo xmlns:p15="http://schemas.microsoft.com/office/powerpoint/2012/main" userId="S-1-5-21-2509641344-1052565914-3260824488-4424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31F33"/>
    <a:srgbClr val="FA6300"/>
    <a:srgbClr val="003C7D"/>
    <a:srgbClr val="FF6600"/>
    <a:srgbClr val="F47F24"/>
    <a:srgbClr val="666699"/>
    <a:srgbClr val="3366FF"/>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359" autoAdjust="0"/>
    <p:restoredTop sz="90920" autoAdjust="0"/>
  </p:normalViewPr>
  <p:slideViewPr>
    <p:cSldViewPr>
      <p:cViewPr varScale="1">
        <p:scale>
          <a:sx n="106" d="100"/>
          <a:sy n="106" d="100"/>
        </p:scale>
        <p:origin x="1386" y="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76" d="100"/>
          <a:sy n="76" d="100"/>
        </p:scale>
        <p:origin x="2058"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43876" cy="464818"/>
          </a:xfrm>
          <a:prstGeom prst="rect">
            <a:avLst/>
          </a:prstGeom>
          <a:noFill/>
          <a:ln w="9525">
            <a:noFill/>
            <a:miter lim="800000"/>
            <a:headEnd/>
            <a:tailEnd/>
          </a:ln>
        </p:spPr>
        <p:txBody>
          <a:bodyPr vert="horz" wrap="square" lIns="93303" tIns="46651" rIns="93303" bIns="46651" numCol="1" anchor="t" anchorCtr="0" compatLnSpc="1">
            <a:prstTxWarp prst="textNoShape">
              <a:avLst/>
            </a:prstTxWarp>
          </a:bodyPr>
          <a:lstStyle>
            <a:lvl1pPr>
              <a:defRPr sz="1200">
                <a:latin typeface="Arial" charset="0"/>
                <a:ea typeface="ＭＳ Ｐゴシック" pitchFamily="-128" charset="-128"/>
              </a:defRPr>
            </a:lvl1pPr>
          </a:lstStyle>
          <a:p>
            <a:pPr>
              <a:defRPr/>
            </a:pPr>
            <a:endParaRPr lang="en-US"/>
          </a:p>
        </p:txBody>
      </p:sp>
      <p:sp>
        <p:nvSpPr>
          <p:cNvPr id="9219" name="Rectangle 3"/>
          <p:cNvSpPr>
            <a:spLocks noGrp="1" noChangeArrowheads="1"/>
          </p:cNvSpPr>
          <p:nvPr>
            <p:ph type="dt" sz="quarter" idx="1"/>
          </p:nvPr>
        </p:nvSpPr>
        <p:spPr bwMode="auto">
          <a:xfrm>
            <a:off x="3979226" y="0"/>
            <a:ext cx="3043875" cy="464818"/>
          </a:xfrm>
          <a:prstGeom prst="rect">
            <a:avLst/>
          </a:prstGeom>
          <a:noFill/>
          <a:ln w="9525">
            <a:noFill/>
            <a:miter lim="800000"/>
            <a:headEnd/>
            <a:tailEnd/>
          </a:ln>
        </p:spPr>
        <p:txBody>
          <a:bodyPr vert="horz" wrap="square" lIns="93303" tIns="46651" rIns="93303" bIns="46651" numCol="1" anchor="t" anchorCtr="0" compatLnSpc="1">
            <a:prstTxWarp prst="textNoShape">
              <a:avLst/>
            </a:prstTxWarp>
          </a:bodyPr>
          <a:lstStyle>
            <a:lvl1pPr algn="r">
              <a:defRPr sz="1200">
                <a:latin typeface="Arial" charset="0"/>
                <a:ea typeface="ＭＳ Ｐゴシック" pitchFamily="-128" charset="-128"/>
              </a:defRPr>
            </a:lvl1pPr>
          </a:lstStyle>
          <a:p>
            <a:pPr>
              <a:defRPr/>
            </a:pPr>
            <a:endParaRPr lang="en-US"/>
          </a:p>
        </p:txBody>
      </p:sp>
      <p:sp>
        <p:nvSpPr>
          <p:cNvPr id="9220" name="Rectangle 4"/>
          <p:cNvSpPr>
            <a:spLocks noGrp="1" noChangeArrowheads="1"/>
          </p:cNvSpPr>
          <p:nvPr>
            <p:ph type="ftr" sz="quarter" idx="2"/>
          </p:nvPr>
        </p:nvSpPr>
        <p:spPr bwMode="auto">
          <a:xfrm>
            <a:off x="0" y="8844282"/>
            <a:ext cx="3043876" cy="464818"/>
          </a:xfrm>
          <a:prstGeom prst="rect">
            <a:avLst/>
          </a:prstGeom>
          <a:noFill/>
          <a:ln w="9525">
            <a:noFill/>
            <a:miter lim="800000"/>
            <a:headEnd/>
            <a:tailEnd/>
          </a:ln>
        </p:spPr>
        <p:txBody>
          <a:bodyPr vert="horz" wrap="square" lIns="93303" tIns="46651" rIns="93303" bIns="46651" numCol="1" anchor="b" anchorCtr="0" compatLnSpc="1">
            <a:prstTxWarp prst="textNoShape">
              <a:avLst/>
            </a:prstTxWarp>
          </a:bodyPr>
          <a:lstStyle>
            <a:lvl1pPr>
              <a:defRPr sz="1200">
                <a:latin typeface="Arial" charset="0"/>
                <a:ea typeface="ＭＳ Ｐゴシック" pitchFamily="-128" charset="-128"/>
              </a:defRPr>
            </a:lvl1pPr>
          </a:lstStyle>
          <a:p>
            <a:pPr>
              <a:defRPr/>
            </a:pPr>
            <a:endParaRPr lang="en-US"/>
          </a:p>
        </p:txBody>
      </p:sp>
      <p:sp>
        <p:nvSpPr>
          <p:cNvPr id="9221" name="Rectangle 5"/>
          <p:cNvSpPr>
            <a:spLocks noGrp="1" noChangeArrowheads="1"/>
          </p:cNvSpPr>
          <p:nvPr>
            <p:ph type="sldNum" sz="quarter" idx="3"/>
          </p:nvPr>
        </p:nvSpPr>
        <p:spPr bwMode="auto">
          <a:xfrm>
            <a:off x="3979226" y="8844282"/>
            <a:ext cx="3043875" cy="464818"/>
          </a:xfrm>
          <a:prstGeom prst="rect">
            <a:avLst/>
          </a:prstGeom>
          <a:noFill/>
          <a:ln w="9525">
            <a:noFill/>
            <a:miter lim="800000"/>
            <a:headEnd/>
            <a:tailEnd/>
          </a:ln>
        </p:spPr>
        <p:txBody>
          <a:bodyPr vert="horz" wrap="square" lIns="93303" tIns="46651" rIns="93303" bIns="46651" numCol="1" anchor="b" anchorCtr="0" compatLnSpc="1">
            <a:prstTxWarp prst="textNoShape">
              <a:avLst/>
            </a:prstTxWarp>
          </a:bodyPr>
          <a:lstStyle>
            <a:lvl1pPr algn="r">
              <a:defRPr sz="1200"/>
            </a:lvl1pPr>
          </a:lstStyle>
          <a:p>
            <a:fld id="{CB74E6CD-D25A-41D8-9ABF-952772B51338}" type="slidenum">
              <a:rPr lang="en-US" altLang="en-US"/>
              <a:pPr/>
              <a:t>‹#›</a:t>
            </a:fld>
            <a:endParaRPr lang="en-US" altLang="en-US"/>
          </a:p>
        </p:txBody>
      </p:sp>
    </p:spTree>
    <p:extLst>
      <p:ext uri="{BB962C8B-B14F-4D97-AF65-F5344CB8AC3E}">
        <p14:creationId xmlns:p14="http://schemas.microsoft.com/office/powerpoint/2010/main" val="990012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43876" cy="464818"/>
          </a:xfrm>
          <a:prstGeom prst="rect">
            <a:avLst/>
          </a:prstGeom>
          <a:noFill/>
          <a:ln w="9525">
            <a:noFill/>
            <a:miter lim="800000"/>
            <a:headEnd/>
            <a:tailEnd/>
          </a:ln>
        </p:spPr>
        <p:txBody>
          <a:bodyPr vert="horz" wrap="square" lIns="93303" tIns="46651" rIns="93303" bIns="46651" numCol="1" anchor="t" anchorCtr="0" compatLnSpc="1">
            <a:prstTxWarp prst="textNoShape">
              <a:avLst/>
            </a:prstTxWarp>
          </a:bodyPr>
          <a:lstStyle>
            <a:lvl1pPr>
              <a:defRPr sz="1200">
                <a:latin typeface="Arial" charset="0"/>
                <a:ea typeface="ＭＳ Ｐゴシック" pitchFamily="-128" charset="-128"/>
              </a:defRPr>
            </a:lvl1pPr>
          </a:lstStyle>
          <a:p>
            <a:pPr>
              <a:defRPr/>
            </a:pPr>
            <a:endParaRPr lang="en-US"/>
          </a:p>
        </p:txBody>
      </p:sp>
      <p:sp>
        <p:nvSpPr>
          <p:cNvPr id="6147" name="Rectangle 3"/>
          <p:cNvSpPr>
            <a:spLocks noGrp="1" noChangeArrowheads="1"/>
          </p:cNvSpPr>
          <p:nvPr>
            <p:ph type="dt" idx="1"/>
          </p:nvPr>
        </p:nvSpPr>
        <p:spPr bwMode="auto">
          <a:xfrm>
            <a:off x="3979226" y="0"/>
            <a:ext cx="3043875" cy="464818"/>
          </a:xfrm>
          <a:prstGeom prst="rect">
            <a:avLst/>
          </a:prstGeom>
          <a:noFill/>
          <a:ln w="9525">
            <a:noFill/>
            <a:miter lim="800000"/>
            <a:headEnd/>
            <a:tailEnd/>
          </a:ln>
        </p:spPr>
        <p:txBody>
          <a:bodyPr vert="horz" wrap="square" lIns="93303" tIns="46651" rIns="93303" bIns="46651" numCol="1" anchor="t" anchorCtr="0" compatLnSpc="1">
            <a:prstTxWarp prst="textNoShape">
              <a:avLst/>
            </a:prstTxWarp>
          </a:bodyPr>
          <a:lstStyle>
            <a:lvl1pPr algn="r">
              <a:defRPr sz="1200">
                <a:latin typeface="Arial" charset="0"/>
                <a:ea typeface="ＭＳ Ｐゴシック" pitchFamily="-128" charset="-128"/>
              </a:defRPr>
            </a:lvl1pPr>
          </a:lstStyle>
          <a:p>
            <a:pPr>
              <a:defRPr/>
            </a:pPr>
            <a:endParaRPr lang="en-US"/>
          </a:p>
        </p:txBody>
      </p:sp>
      <p:sp>
        <p:nvSpPr>
          <p:cNvPr id="21508" name="Rectangle 4"/>
          <p:cNvSpPr>
            <a:spLocks noGrp="1" noRot="1" noChangeAspect="1" noChangeArrowheads="1" noTextEdit="1"/>
          </p:cNvSpPr>
          <p:nvPr>
            <p:ph type="sldImg" idx="2"/>
          </p:nvPr>
        </p:nvSpPr>
        <p:spPr bwMode="auto">
          <a:xfrm>
            <a:off x="1184275" y="700088"/>
            <a:ext cx="4654550" cy="34909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36948" y="4422142"/>
            <a:ext cx="5149209" cy="4188141"/>
          </a:xfrm>
          <a:prstGeom prst="rect">
            <a:avLst/>
          </a:prstGeom>
          <a:noFill/>
          <a:ln w="9525">
            <a:noFill/>
            <a:miter lim="800000"/>
            <a:headEnd/>
            <a:tailEnd/>
          </a:ln>
        </p:spPr>
        <p:txBody>
          <a:bodyPr vert="horz" wrap="square" lIns="93303" tIns="46651" rIns="93303" bIns="4665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44282"/>
            <a:ext cx="3043876" cy="464818"/>
          </a:xfrm>
          <a:prstGeom prst="rect">
            <a:avLst/>
          </a:prstGeom>
          <a:noFill/>
          <a:ln w="9525">
            <a:noFill/>
            <a:miter lim="800000"/>
            <a:headEnd/>
            <a:tailEnd/>
          </a:ln>
        </p:spPr>
        <p:txBody>
          <a:bodyPr vert="horz" wrap="square" lIns="93303" tIns="46651" rIns="93303" bIns="46651" numCol="1" anchor="b" anchorCtr="0" compatLnSpc="1">
            <a:prstTxWarp prst="textNoShape">
              <a:avLst/>
            </a:prstTxWarp>
          </a:bodyPr>
          <a:lstStyle>
            <a:lvl1pPr>
              <a:defRPr sz="1200">
                <a:latin typeface="Arial" charset="0"/>
                <a:ea typeface="ＭＳ Ｐゴシック" pitchFamily="-128" charset="-128"/>
              </a:defRPr>
            </a:lvl1pPr>
          </a:lstStyle>
          <a:p>
            <a:pPr>
              <a:defRPr/>
            </a:pPr>
            <a:endParaRPr lang="en-US"/>
          </a:p>
        </p:txBody>
      </p:sp>
      <p:sp>
        <p:nvSpPr>
          <p:cNvPr id="6151" name="Rectangle 7"/>
          <p:cNvSpPr>
            <a:spLocks noGrp="1" noChangeArrowheads="1"/>
          </p:cNvSpPr>
          <p:nvPr>
            <p:ph type="sldNum" sz="quarter" idx="5"/>
          </p:nvPr>
        </p:nvSpPr>
        <p:spPr bwMode="auto">
          <a:xfrm>
            <a:off x="3979226" y="8844282"/>
            <a:ext cx="3043875" cy="464818"/>
          </a:xfrm>
          <a:prstGeom prst="rect">
            <a:avLst/>
          </a:prstGeom>
          <a:noFill/>
          <a:ln w="9525">
            <a:noFill/>
            <a:miter lim="800000"/>
            <a:headEnd/>
            <a:tailEnd/>
          </a:ln>
        </p:spPr>
        <p:txBody>
          <a:bodyPr vert="horz" wrap="square" lIns="93303" tIns="46651" rIns="93303" bIns="46651" numCol="1" anchor="b" anchorCtr="0" compatLnSpc="1">
            <a:prstTxWarp prst="textNoShape">
              <a:avLst/>
            </a:prstTxWarp>
          </a:bodyPr>
          <a:lstStyle>
            <a:lvl1pPr algn="r">
              <a:defRPr sz="1200"/>
            </a:lvl1pPr>
          </a:lstStyle>
          <a:p>
            <a:fld id="{2C051236-B45E-4D06-B823-7D4157FE60E5}" type="slidenum">
              <a:rPr lang="en-US" altLang="en-US"/>
              <a:pPr/>
              <a:t>‹#›</a:t>
            </a:fld>
            <a:endParaRPr lang="en-US" altLang="en-US"/>
          </a:p>
        </p:txBody>
      </p:sp>
    </p:spTree>
    <p:extLst>
      <p:ext uri="{BB962C8B-B14F-4D97-AF65-F5344CB8AC3E}">
        <p14:creationId xmlns:p14="http://schemas.microsoft.com/office/powerpoint/2010/main" val="20041767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28"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28"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28"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28"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2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5700" indent="-286808">
              <a:defRPr sz="2400">
                <a:solidFill>
                  <a:schemeClr val="tx1"/>
                </a:solidFill>
                <a:latin typeface="Arial" panose="020B0604020202020204" pitchFamily="34" charset="0"/>
                <a:ea typeface="ＭＳ Ｐゴシック" panose="020B0600070205080204" pitchFamily="34" charset="-128"/>
              </a:defRPr>
            </a:lvl2pPr>
            <a:lvl3pPr marL="1147229" indent="-229447">
              <a:defRPr sz="2400">
                <a:solidFill>
                  <a:schemeClr val="tx1"/>
                </a:solidFill>
                <a:latin typeface="Arial" panose="020B0604020202020204" pitchFamily="34" charset="0"/>
                <a:ea typeface="ＭＳ Ｐゴシック" panose="020B0600070205080204" pitchFamily="34" charset="-128"/>
              </a:defRPr>
            </a:lvl3pPr>
            <a:lvl4pPr marL="1606122" indent="-229447">
              <a:defRPr sz="2400">
                <a:solidFill>
                  <a:schemeClr val="tx1"/>
                </a:solidFill>
                <a:latin typeface="Arial" panose="020B0604020202020204" pitchFamily="34" charset="0"/>
                <a:ea typeface="ＭＳ Ｐゴシック" panose="020B0600070205080204" pitchFamily="34" charset="-128"/>
              </a:defRPr>
            </a:lvl4pPr>
            <a:lvl5pPr marL="2065014" indent="-229447">
              <a:defRPr sz="2400">
                <a:solidFill>
                  <a:schemeClr val="tx1"/>
                </a:solidFill>
                <a:latin typeface="Arial" panose="020B0604020202020204" pitchFamily="34" charset="0"/>
                <a:ea typeface="ＭＳ Ｐゴシック" panose="020B0600070205080204" pitchFamily="34" charset="-128"/>
              </a:defRPr>
            </a:lvl5pPr>
            <a:lvl6pPr marL="2523906" indent="-22944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82797" indent="-22944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41690" indent="-22944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00581" indent="-22944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BCBC83F-7DC8-41EB-AE1D-495097724644}" type="slidenum">
              <a:rPr lang="en-US" altLang="en-US" sz="1200"/>
              <a:pPr/>
              <a:t>1</a:t>
            </a:fld>
            <a:endParaRPr lang="en-US" altLang="en-US" sz="12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173367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5700" indent="-286808">
              <a:defRPr sz="2400">
                <a:solidFill>
                  <a:schemeClr val="tx1"/>
                </a:solidFill>
                <a:latin typeface="Arial" panose="020B0604020202020204" pitchFamily="34" charset="0"/>
                <a:ea typeface="ＭＳ Ｐゴシック" panose="020B0600070205080204" pitchFamily="34" charset="-128"/>
              </a:defRPr>
            </a:lvl2pPr>
            <a:lvl3pPr marL="1147229" indent="-229447">
              <a:defRPr sz="2400">
                <a:solidFill>
                  <a:schemeClr val="tx1"/>
                </a:solidFill>
                <a:latin typeface="Arial" panose="020B0604020202020204" pitchFamily="34" charset="0"/>
                <a:ea typeface="ＭＳ Ｐゴシック" panose="020B0600070205080204" pitchFamily="34" charset="-128"/>
              </a:defRPr>
            </a:lvl3pPr>
            <a:lvl4pPr marL="1606122" indent="-229447">
              <a:defRPr sz="2400">
                <a:solidFill>
                  <a:schemeClr val="tx1"/>
                </a:solidFill>
                <a:latin typeface="Arial" panose="020B0604020202020204" pitchFamily="34" charset="0"/>
                <a:ea typeface="ＭＳ Ｐゴシック" panose="020B0600070205080204" pitchFamily="34" charset="-128"/>
              </a:defRPr>
            </a:lvl4pPr>
            <a:lvl5pPr marL="2065014" indent="-229447">
              <a:defRPr sz="2400">
                <a:solidFill>
                  <a:schemeClr val="tx1"/>
                </a:solidFill>
                <a:latin typeface="Arial" panose="020B0604020202020204" pitchFamily="34" charset="0"/>
                <a:ea typeface="ＭＳ Ｐゴシック" panose="020B0600070205080204" pitchFamily="34" charset="-128"/>
              </a:defRPr>
            </a:lvl5pPr>
            <a:lvl6pPr marL="2523906" indent="-22944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82797" indent="-22944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41690" indent="-22944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00581" indent="-22944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75B4569-DE3F-4FEA-8895-4BB124856FE9}" type="slidenum">
              <a:rPr lang="en-US" altLang="en-US" sz="1200"/>
              <a:pPr/>
              <a:t>10</a:t>
            </a:fld>
            <a:endParaRPr lang="en-US" altLang="en-US" sz="12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627478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5700" indent="-286808">
              <a:defRPr sz="2400">
                <a:solidFill>
                  <a:schemeClr val="tx1"/>
                </a:solidFill>
                <a:latin typeface="Arial" panose="020B0604020202020204" pitchFamily="34" charset="0"/>
                <a:ea typeface="ＭＳ Ｐゴシック" panose="020B0600070205080204" pitchFamily="34" charset="-128"/>
              </a:defRPr>
            </a:lvl2pPr>
            <a:lvl3pPr marL="1147229" indent="-229447">
              <a:defRPr sz="2400">
                <a:solidFill>
                  <a:schemeClr val="tx1"/>
                </a:solidFill>
                <a:latin typeface="Arial" panose="020B0604020202020204" pitchFamily="34" charset="0"/>
                <a:ea typeface="ＭＳ Ｐゴシック" panose="020B0600070205080204" pitchFamily="34" charset="-128"/>
              </a:defRPr>
            </a:lvl3pPr>
            <a:lvl4pPr marL="1606122" indent="-229447">
              <a:defRPr sz="2400">
                <a:solidFill>
                  <a:schemeClr val="tx1"/>
                </a:solidFill>
                <a:latin typeface="Arial" panose="020B0604020202020204" pitchFamily="34" charset="0"/>
                <a:ea typeface="ＭＳ Ｐゴシック" panose="020B0600070205080204" pitchFamily="34" charset="-128"/>
              </a:defRPr>
            </a:lvl4pPr>
            <a:lvl5pPr marL="2065014" indent="-229447">
              <a:defRPr sz="2400">
                <a:solidFill>
                  <a:schemeClr val="tx1"/>
                </a:solidFill>
                <a:latin typeface="Arial" panose="020B0604020202020204" pitchFamily="34" charset="0"/>
                <a:ea typeface="ＭＳ Ｐゴシック" panose="020B0600070205080204" pitchFamily="34" charset="-128"/>
              </a:defRPr>
            </a:lvl5pPr>
            <a:lvl6pPr marL="2523906" indent="-22944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82797" indent="-22944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41690" indent="-22944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00581" indent="-22944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75B4569-DE3F-4FEA-8895-4BB124856FE9}" type="slidenum">
              <a:rPr lang="en-US" altLang="en-US" sz="1200"/>
              <a:pPr/>
              <a:t>11</a:t>
            </a:fld>
            <a:endParaRPr lang="en-US" altLang="en-US" sz="12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655923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051236-B45E-4D06-B823-7D4157FE60E5}" type="slidenum">
              <a:rPr lang="en-US" altLang="en-US" smtClean="0"/>
              <a:pPr/>
              <a:t>15</a:t>
            </a:fld>
            <a:endParaRPr lang="en-US" altLang="en-US"/>
          </a:p>
        </p:txBody>
      </p:sp>
    </p:spTree>
    <p:extLst>
      <p:ext uri="{BB962C8B-B14F-4D97-AF65-F5344CB8AC3E}">
        <p14:creationId xmlns:p14="http://schemas.microsoft.com/office/powerpoint/2010/main" val="292927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051236-B45E-4D06-B823-7D4157FE60E5}" type="slidenum">
              <a:rPr lang="en-US" altLang="en-US" smtClean="0"/>
              <a:pPr/>
              <a:t>22</a:t>
            </a:fld>
            <a:endParaRPr lang="en-US" altLang="en-US"/>
          </a:p>
        </p:txBody>
      </p:sp>
    </p:spTree>
    <p:extLst>
      <p:ext uri="{BB962C8B-B14F-4D97-AF65-F5344CB8AC3E}">
        <p14:creationId xmlns:p14="http://schemas.microsoft.com/office/powerpoint/2010/main" val="3091775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5700" indent="-286808">
              <a:defRPr sz="2400">
                <a:solidFill>
                  <a:schemeClr val="tx1"/>
                </a:solidFill>
                <a:latin typeface="Arial" panose="020B0604020202020204" pitchFamily="34" charset="0"/>
                <a:ea typeface="ＭＳ Ｐゴシック" panose="020B0600070205080204" pitchFamily="34" charset="-128"/>
              </a:defRPr>
            </a:lvl2pPr>
            <a:lvl3pPr marL="1147229" indent="-229447">
              <a:defRPr sz="2400">
                <a:solidFill>
                  <a:schemeClr val="tx1"/>
                </a:solidFill>
                <a:latin typeface="Arial" panose="020B0604020202020204" pitchFamily="34" charset="0"/>
                <a:ea typeface="ＭＳ Ｐゴシック" panose="020B0600070205080204" pitchFamily="34" charset="-128"/>
              </a:defRPr>
            </a:lvl3pPr>
            <a:lvl4pPr marL="1606122" indent="-229447">
              <a:defRPr sz="2400">
                <a:solidFill>
                  <a:schemeClr val="tx1"/>
                </a:solidFill>
                <a:latin typeface="Arial" panose="020B0604020202020204" pitchFamily="34" charset="0"/>
                <a:ea typeface="ＭＳ Ｐゴシック" panose="020B0600070205080204" pitchFamily="34" charset="-128"/>
              </a:defRPr>
            </a:lvl4pPr>
            <a:lvl5pPr marL="2065014" indent="-229447">
              <a:defRPr sz="2400">
                <a:solidFill>
                  <a:schemeClr val="tx1"/>
                </a:solidFill>
                <a:latin typeface="Arial" panose="020B0604020202020204" pitchFamily="34" charset="0"/>
                <a:ea typeface="ＭＳ Ｐゴシック" panose="020B0600070205080204" pitchFamily="34" charset="-128"/>
              </a:defRPr>
            </a:lvl5pPr>
            <a:lvl6pPr marL="2523906" indent="-22944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82797" indent="-22944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41690" indent="-22944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00581" indent="-22944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75B4569-DE3F-4FEA-8895-4BB124856FE9}" type="slidenum">
              <a:rPr lang="en-US" altLang="en-US" sz="1200"/>
              <a:pPr/>
              <a:t>2</a:t>
            </a:fld>
            <a:endParaRPr lang="en-US" altLang="en-US" sz="12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22951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5700" indent="-286808">
              <a:defRPr sz="2400">
                <a:solidFill>
                  <a:schemeClr val="tx1"/>
                </a:solidFill>
                <a:latin typeface="Arial" panose="020B0604020202020204" pitchFamily="34" charset="0"/>
                <a:ea typeface="ＭＳ Ｐゴシック" panose="020B0600070205080204" pitchFamily="34" charset="-128"/>
              </a:defRPr>
            </a:lvl2pPr>
            <a:lvl3pPr marL="1147229" indent="-229447">
              <a:defRPr sz="2400">
                <a:solidFill>
                  <a:schemeClr val="tx1"/>
                </a:solidFill>
                <a:latin typeface="Arial" panose="020B0604020202020204" pitchFamily="34" charset="0"/>
                <a:ea typeface="ＭＳ Ｐゴシック" panose="020B0600070205080204" pitchFamily="34" charset="-128"/>
              </a:defRPr>
            </a:lvl3pPr>
            <a:lvl4pPr marL="1606122" indent="-229447">
              <a:defRPr sz="2400">
                <a:solidFill>
                  <a:schemeClr val="tx1"/>
                </a:solidFill>
                <a:latin typeface="Arial" panose="020B0604020202020204" pitchFamily="34" charset="0"/>
                <a:ea typeface="ＭＳ Ｐゴシック" panose="020B0600070205080204" pitchFamily="34" charset="-128"/>
              </a:defRPr>
            </a:lvl4pPr>
            <a:lvl5pPr marL="2065014" indent="-229447">
              <a:defRPr sz="2400">
                <a:solidFill>
                  <a:schemeClr val="tx1"/>
                </a:solidFill>
                <a:latin typeface="Arial" panose="020B0604020202020204" pitchFamily="34" charset="0"/>
                <a:ea typeface="ＭＳ Ｐゴシック" panose="020B0600070205080204" pitchFamily="34" charset="-128"/>
              </a:defRPr>
            </a:lvl5pPr>
            <a:lvl6pPr marL="2523906" indent="-22944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82797" indent="-22944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41690" indent="-22944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00581" indent="-22944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75B4569-DE3F-4FEA-8895-4BB124856FE9}" type="slidenum">
              <a:rPr lang="en-US" altLang="en-US" sz="1200"/>
              <a:pPr/>
              <a:t>3</a:t>
            </a:fld>
            <a:endParaRPr lang="en-US" altLang="en-US" sz="12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197473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5700" indent="-286808">
              <a:defRPr sz="2400">
                <a:solidFill>
                  <a:schemeClr val="tx1"/>
                </a:solidFill>
                <a:latin typeface="Arial" panose="020B0604020202020204" pitchFamily="34" charset="0"/>
                <a:ea typeface="ＭＳ Ｐゴシック" panose="020B0600070205080204" pitchFamily="34" charset="-128"/>
              </a:defRPr>
            </a:lvl2pPr>
            <a:lvl3pPr marL="1147229" indent="-229447">
              <a:defRPr sz="2400">
                <a:solidFill>
                  <a:schemeClr val="tx1"/>
                </a:solidFill>
                <a:latin typeface="Arial" panose="020B0604020202020204" pitchFamily="34" charset="0"/>
                <a:ea typeface="ＭＳ Ｐゴシック" panose="020B0600070205080204" pitchFamily="34" charset="-128"/>
              </a:defRPr>
            </a:lvl3pPr>
            <a:lvl4pPr marL="1606122" indent="-229447">
              <a:defRPr sz="2400">
                <a:solidFill>
                  <a:schemeClr val="tx1"/>
                </a:solidFill>
                <a:latin typeface="Arial" panose="020B0604020202020204" pitchFamily="34" charset="0"/>
                <a:ea typeface="ＭＳ Ｐゴシック" panose="020B0600070205080204" pitchFamily="34" charset="-128"/>
              </a:defRPr>
            </a:lvl4pPr>
            <a:lvl5pPr marL="2065014" indent="-229447">
              <a:defRPr sz="2400">
                <a:solidFill>
                  <a:schemeClr val="tx1"/>
                </a:solidFill>
                <a:latin typeface="Arial" panose="020B0604020202020204" pitchFamily="34" charset="0"/>
                <a:ea typeface="ＭＳ Ｐゴシック" panose="020B0600070205080204" pitchFamily="34" charset="-128"/>
              </a:defRPr>
            </a:lvl5pPr>
            <a:lvl6pPr marL="2523906" indent="-22944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82797" indent="-22944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41690" indent="-22944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00581" indent="-22944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75B4569-DE3F-4FEA-8895-4BB124856FE9}" type="slidenum">
              <a:rPr lang="en-US" altLang="en-US" sz="1200"/>
              <a:pPr/>
              <a:t>4</a:t>
            </a:fld>
            <a:endParaRPr lang="en-US" altLang="en-US" sz="12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551823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5700" indent="-286808">
              <a:defRPr sz="2400">
                <a:solidFill>
                  <a:schemeClr val="tx1"/>
                </a:solidFill>
                <a:latin typeface="Arial" panose="020B0604020202020204" pitchFamily="34" charset="0"/>
                <a:ea typeface="ＭＳ Ｐゴシック" panose="020B0600070205080204" pitchFamily="34" charset="-128"/>
              </a:defRPr>
            </a:lvl2pPr>
            <a:lvl3pPr marL="1147229" indent="-229447">
              <a:defRPr sz="2400">
                <a:solidFill>
                  <a:schemeClr val="tx1"/>
                </a:solidFill>
                <a:latin typeface="Arial" panose="020B0604020202020204" pitchFamily="34" charset="0"/>
                <a:ea typeface="ＭＳ Ｐゴシック" panose="020B0600070205080204" pitchFamily="34" charset="-128"/>
              </a:defRPr>
            </a:lvl3pPr>
            <a:lvl4pPr marL="1606122" indent="-229447">
              <a:defRPr sz="2400">
                <a:solidFill>
                  <a:schemeClr val="tx1"/>
                </a:solidFill>
                <a:latin typeface="Arial" panose="020B0604020202020204" pitchFamily="34" charset="0"/>
                <a:ea typeface="ＭＳ Ｐゴシック" panose="020B0600070205080204" pitchFamily="34" charset="-128"/>
              </a:defRPr>
            </a:lvl4pPr>
            <a:lvl5pPr marL="2065014" indent="-229447">
              <a:defRPr sz="2400">
                <a:solidFill>
                  <a:schemeClr val="tx1"/>
                </a:solidFill>
                <a:latin typeface="Arial" panose="020B0604020202020204" pitchFamily="34" charset="0"/>
                <a:ea typeface="ＭＳ Ｐゴシック" panose="020B0600070205080204" pitchFamily="34" charset="-128"/>
              </a:defRPr>
            </a:lvl5pPr>
            <a:lvl6pPr marL="2523906" indent="-22944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82797" indent="-22944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41690" indent="-22944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00581" indent="-22944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75B4569-DE3F-4FEA-8895-4BB124856FE9}" type="slidenum">
              <a:rPr lang="en-US" altLang="en-US" sz="1200"/>
              <a:pPr/>
              <a:t>5</a:t>
            </a:fld>
            <a:endParaRPr lang="en-US" altLang="en-US" sz="12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671062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5700" indent="-286808">
              <a:defRPr sz="2400">
                <a:solidFill>
                  <a:schemeClr val="tx1"/>
                </a:solidFill>
                <a:latin typeface="Arial" panose="020B0604020202020204" pitchFamily="34" charset="0"/>
                <a:ea typeface="ＭＳ Ｐゴシック" panose="020B0600070205080204" pitchFamily="34" charset="-128"/>
              </a:defRPr>
            </a:lvl2pPr>
            <a:lvl3pPr marL="1147229" indent="-229447">
              <a:defRPr sz="2400">
                <a:solidFill>
                  <a:schemeClr val="tx1"/>
                </a:solidFill>
                <a:latin typeface="Arial" panose="020B0604020202020204" pitchFamily="34" charset="0"/>
                <a:ea typeface="ＭＳ Ｐゴシック" panose="020B0600070205080204" pitchFamily="34" charset="-128"/>
              </a:defRPr>
            </a:lvl3pPr>
            <a:lvl4pPr marL="1606122" indent="-229447">
              <a:defRPr sz="2400">
                <a:solidFill>
                  <a:schemeClr val="tx1"/>
                </a:solidFill>
                <a:latin typeface="Arial" panose="020B0604020202020204" pitchFamily="34" charset="0"/>
                <a:ea typeface="ＭＳ Ｐゴシック" panose="020B0600070205080204" pitchFamily="34" charset="-128"/>
              </a:defRPr>
            </a:lvl4pPr>
            <a:lvl5pPr marL="2065014" indent="-229447">
              <a:defRPr sz="2400">
                <a:solidFill>
                  <a:schemeClr val="tx1"/>
                </a:solidFill>
                <a:latin typeface="Arial" panose="020B0604020202020204" pitchFamily="34" charset="0"/>
                <a:ea typeface="ＭＳ Ｐゴシック" panose="020B0600070205080204" pitchFamily="34" charset="-128"/>
              </a:defRPr>
            </a:lvl5pPr>
            <a:lvl6pPr marL="2523906" indent="-22944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82797" indent="-22944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41690" indent="-22944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00581" indent="-22944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75B4569-DE3F-4FEA-8895-4BB124856FE9}" type="slidenum">
              <a:rPr lang="en-US" altLang="en-US" sz="1200"/>
              <a:pPr/>
              <a:t>6</a:t>
            </a:fld>
            <a:endParaRPr lang="en-US" altLang="en-US" sz="12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272719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5700" indent="-286808">
              <a:defRPr sz="2400">
                <a:solidFill>
                  <a:schemeClr val="tx1"/>
                </a:solidFill>
                <a:latin typeface="Arial" panose="020B0604020202020204" pitchFamily="34" charset="0"/>
                <a:ea typeface="ＭＳ Ｐゴシック" panose="020B0600070205080204" pitchFamily="34" charset="-128"/>
              </a:defRPr>
            </a:lvl2pPr>
            <a:lvl3pPr marL="1147229" indent="-229447">
              <a:defRPr sz="2400">
                <a:solidFill>
                  <a:schemeClr val="tx1"/>
                </a:solidFill>
                <a:latin typeface="Arial" panose="020B0604020202020204" pitchFamily="34" charset="0"/>
                <a:ea typeface="ＭＳ Ｐゴシック" panose="020B0600070205080204" pitchFamily="34" charset="-128"/>
              </a:defRPr>
            </a:lvl3pPr>
            <a:lvl4pPr marL="1606122" indent="-229447">
              <a:defRPr sz="2400">
                <a:solidFill>
                  <a:schemeClr val="tx1"/>
                </a:solidFill>
                <a:latin typeface="Arial" panose="020B0604020202020204" pitchFamily="34" charset="0"/>
                <a:ea typeface="ＭＳ Ｐゴシック" panose="020B0600070205080204" pitchFamily="34" charset="-128"/>
              </a:defRPr>
            </a:lvl4pPr>
            <a:lvl5pPr marL="2065014" indent="-229447">
              <a:defRPr sz="2400">
                <a:solidFill>
                  <a:schemeClr val="tx1"/>
                </a:solidFill>
                <a:latin typeface="Arial" panose="020B0604020202020204" pitchFamily="34" charset="0"/>
                <a:ea typeface="ＭＳ Ｐゴシック" panose="020B0600070205080204" pitchFamily="34" charset="-128"/>
              </a:defRPr>
            </a:lvl5pPr>
            <a:lvl6pPr marL="2523906" indent="-22944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82797" indent="-22944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41690" indent="-22944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00581" indent="-22944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75B4569-DE3F-4FEA-8895-4BB124856FE9}" type="slidenum">
              <a:rPr lang="en-US" altLang="en-US" sz="1200"/>
              <a:pPr/>
              <a:t>7</a:t>
            </a:fld>
            <a:endParaRPr lang="en-US" altLang="en-US" sz="12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13458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5700" indent="-286808">
              <a:defRPr sz="2400">
                <a:solidFill>
                  <a:schemeClr val="tx1"/>
                </a:solidFill>
                <a:latin typeface="Arial" panose="020B0604020202020204" pitchFamily="34" charset="0"/>
                <a:ea typeface="ＭＳ Ｐゴシック" panose="020B0600070205080204" pitchFamily="34" charset="-128"/>
              </a:defRPr>
            </a:lvl2pPr>
            <a:lvl3pPr marL="1147229" indent="-229447">
              <a:defRPr sz="2400">
                <a:solidFill>
                  <a:schemeClr val="tx1"/>
                </a:solidFill>
                <a:latin typeface="Arial" panose="020B0604020202020204" pitchFamily="34" charset="0"/>
                <a:ea typeface="ＭＳ Ｐゴシック" panose="020B0600070205080204" pitchFamily="34" charset="-128"/>
              </a:defRPr>
            </a:lvl3pPr>
            <a:lvl4pPr marL="1606122" indent="-229447">
              <a:defRPr sz="2400">
                <a:solidFill>
                  <a:schemeClr val="tx1"/>
                </a:solidFill>
                <a:latin typeface="Arial" panose="020B0604020202020204" pitchFamily="34" charset="0"/>
                <a:ea typeface="ＭＳ Ｐゴシック" panose="020B0600070205080204" pitchFamily="34" charset="-128"/>
              </a:defRPr>
            </a:lvl4pPr>
            <a:lvl5pPr marL="2065014" indent="-229447">
              <a:defRPr sz="2400">
                <a:solidFill>
                  <a:schemeClr val="tx1"/>
                </a:solidFill>
                <a:latin typeface="Arial" panose="020B0604020202020204" pitchFamily="34" charset="0"/>
                <a:ea typeface="ＭＳ Ｐゴシック" panose="020B0600070205080204" pitchFamily="34" charset="-128"/>
              </a:defRPr>
            </a:lvl5pPr>
            <a:lvl6pPr marL="2523906" indent="-22944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82797" indent="-22944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41690" indent="-22944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00581" indent="-22944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75B4569-DE3F-4FEA-8895-4BB124856FE9}" type="slidenum">
              <a:rPr lang="en-US" altLang="en-US" sz="1200"/>
              <a:pPr/>
              <a:t>8</a:t>
            </a:fld>
            <a:endParaRPr lang="en-US" altLang="en-US" sz="12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047574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5700" indent="-286808">
              <a:defRPr sz="2400">
                <a:solidFill>
                  <a:schemeClr val="tx1"/>
                </a:solidFill>
                <a:latin typeface="Arial" panose="020B0604020202020204" pitchFamily="34" charset="0"/>
                <a:ea typeface="ＭＳ Ｐゴシック" panose="020B0600070205080204" pitchFamily="34" charset="-128"/>
              </a:defRPr>
            </a:lvl2pPr>
            <a:lvl3pPr marL="1147229" indent="-229447">
              <a:defRPr sz="2400">
                <a:solidFill>
                  <a:schemeClr val="tx1"/>
                </a:solidFill>
                <a:latin typeface="Arial" panose="020B0604020202020204" pitchFamily="34" charset="0"/>
                <a:ea typeface="ＭＳ Ｐゴシック" panose="020B0600070205080204" pitchFamily="34" charset="-128"/>
              </a:defRPr>
            </a:lvl3pPr>
            <a:lvl4pPr marL="1606122" indent="-229447">
              <a:defRPr sz="2400">
                <a:solidFill>
                  <a:schemeClr val="tx1"/>
                </a:solidFill>
                <a:latin typeface="Arial" panose="020B0604020202020204" pitchFamily="34" charset="0"/>
                <a:ea typeface="ＭＳ Ｐゴシック" panose="020B0600070205080204" pitchFamily="34" charset="-128"/>
              </a:defRPr>
            </a:lvl4pPr>
            <a:lvl5pPr marL="2065014" indent="-229447">
              <a:defRPr sz="2400">
                <a:solidFill>
                  <a:schemeClr val="tx1"/>
                </a:solidFill>
                <a:latin typeface="Arial" panose="020B0604020202020204" pitchFamily="34" charset="0"/>
                <a:ea typeface="ＭＳ Ｐゴシック" panose="020B0600070205080204" pitchFamily="34" charset="-128"/>
              </a:defRPr>
            </a:lvl5pPr>
            <a:lvl6pPr marL="2523906" indent="-22944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82797" indent="-22944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41690" indent="-22944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00581" indent="-22944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75B4569-DE3F-4FEA-8895-4BB124856FE9}" type="slidenum">
              <a:rPr lang="en-US" altLang="en-US" sz="1200"/>
              <a:pPr/>
              <a:t>9</a:t>
            </a:fld>
            <a:endParaRPr lang="en-US" altLang="en-US" sz="12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0384046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8" name="Picture 17" descr="UI-02-130715-675a.jpg"/>
          <p:cNvPicPr>
            <a:picLocks noChangeAspect="1"/>
          </p:cNvPicPr>
          <p:nvPr/>
        </p:nvPicPr>
        <p:blipFill rotWithShape="1">
          <a:blip r:embed="rId2" cstate="print">
            <a:extLst>
              <a:ext uri="{28A0092B-C50C-407E-A947-70E740481C1C}">
                <a14:useLocalDpi xmlns:a14="http://schemas.microsoft.com/office/drawing/2010/main" val="0"/>
              </a:ext>
            </a:extLst>
          </a:blip>
          <a:srcRect l="30554" t="20737" r="1573" b="11485"/>
          <a:stretch/>
        </p:blipFill>
        <p:spPr>
          <a:xfrm>
            <a:off x="0" y="0"/>
            <a:ext cx="9144000" cy="6087545"/>
          </a:xfrm>
          <a:prstGeom prst="rect">
            <a:avLst/>
          </a:prstGeom>
          <a:effectLst/>
        </p:spPr>
      </p:pic>
      <p:sp>
        <p:nvSpPr>
          <p:cNvPr id="4" name="Date Placeholder 3"/>
          <p:cNvSpPr>
            <a:spLocks noGrp="1"/>
          </p:cNvSpPr>
          <p:nvPr>
            <p:ph type="dt" sz="half" idx="10"/>
          </p:nvPr>
        </p:nvSpPr>
        <p:spPr/>
        <p:txBody>
          <a:bodyPr/>
          <a:lstStyle/>
          <a:p>
            <a:pPr>
              <a:defRPr/>
            </a:pPr>
            <a:endParaRPr lang="en-US"/>
          </a:p>
        </p:txBody>
      </p:sp>
      <p:sp>
        <p:nvSpPr>
          <p:cNvPr id="7" name="Rounded Rectangle 6"/>
          <p:cNvSpPr/>
          <p:nvPr/>
        </p:nvSpPr>
        <p:spPr>
          <a:xfrm>
            <a:off x="-508010" y="4476978"/>
            <a:ext cx="3860808" cy="1109134"/>
          </a:xfrm>
          <a:prstGeom prst="roundRect">
            <a:avLst/>
          </a:prstGeom>
          <a:solidFill>
            <a:srgbClr val="FFFFFF"/>
          </a:solidFill>
          <a:ln w="9525" cap="flat" cmpd="sng" algn="ctr">
            <a:solidFill>
              <a:srgbClr val="4F81BD">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9" name="Rounded Rectangle 8"/>
          <p:cNvSpPr/>
          <p:nvPr/>
        </p:nvSpPr>
        <p:spPr>
          <a:xfrm>
            <a:off x="3517875" y="3048000"/>
            <a:ext cx="6015592" cy="2743200"/>
          </a:xfrm>
          <a:prstGeom prst="roundRect">
            <a:avLst/>
          </a:prstGeom>
          <a:solidFill>
            <a:srgbClr val="FA63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6" hasCustomPrompt="1"/>
          </p:nvPr>
        </p:nvSpPr>
        <p:spPr>
          <a:xfrm>
            <a:off x="3813048" y="3648964"/>
            <a:ext cx="5178552" cy="493776"/>
          </a:xfrm>
        </p:spPr>
        <p:txBody>
          <a:bodyPr>
            <a:noAutofit/>
          </a:bodyPr>
          <a:lstStyle>
            <a:lvl1pPr marL="0" indent="0" algn="r">
              <a:buNone/>
              <a:defRPr sz="32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PRESENTATION TITLE</a:t>
            </a:r>
            <a:endParaRPr lang="en-US" dirty="0"/>
          </a:p>
        </p:txBody>
      </p:sp>
      <p:sp>
        <p:nvSpPr>
          <p:cNvPr id="11" name="Text Placeholder 10"/>
          <p:cNvSpPr>
            <a:spLocks noGrp="1"/>
          </p:cNvSpPr>
          <p:nvPr>
            <p:ph type="body" sz="quarter" idx="17" hasCustomPrompt="1"/>
          </p:nvPr>
        </p:nvSpPr>
        <p:spPr>
          <a:xfrm>
            <a:off x="3813048" y="4592320"/>
            <a:ext cx="4617720" cy="400110"/>
          </a:xfrm>
        </p:spPr>
        <p:txBody>
          <a:bodyPr>
            <a:spAutoFit/>
          </a:bodyPr>
          <a:lstStyle>
            <a:lvl1pPr marL="0" indent="0" algn="r">
              <a:buNone/>
              <a:defRPr sz="2000" baseline="0">
                <a:solidFill>
                  <a:srgbClr val="131F3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Presentation Subtitle</a:t>
            </a:r>
            <a:endParaRPr lang="en-US" dirty="0"/>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9264" y="4636008"/>
            <a:ext cx="1879508" cy="756459"/>
          </a:xfrm>
          <a:prstGeom prst="rect">
            <a:avLst/>
          </a:prstGeom>
        </p:spPr>
      </p:pic>
      <p:sp>
        <p:nvSpPr>
          <p:cNvPr id="10" name="Rectangle 9"/>
          <p:cNvSpPr/>
          <p:nvPr userDrawn="1"/>
        </p:nvSpPr>
        <p:spPr>
          <a:xfrm>
            <a:off x="2362200" y="6172200"/>
            <a:ext cx="4495800" cy="6126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317998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Long Title with Subtitle and Content">
    <p:spTree>
      <p:nvGrpSpPr>
        <p:cNvPr id="1" name=""/>
        <p:cNvGrpSpPr/>
        <p:nvPr/>
      </p:nvGrpSpPr>
      <p:grpSpPr>
        <a:xfrm>
          <a:off x="0" y="0"/>
          <a:ext cx="0" cy="0"/>
          <a:chOff x="0" y="0"/>
          <a:chExt cx="0" cy="0"/>
        </a:xfrm>
      </p:grpSpPr>
      <p:sp>
        <p:nvSpPr>
          <p:cNvPr id="9" name="Rounded Rectangle 8"/>
          <p:cNvSpPr/>
          <p:nvPr/>
        </p:nvSpPr>
        <p:spPr>
          <a:xfrm>
            <a:off x="-609598" y="76200"/>
            <a:ext cx="8839198" cy="1447800"/>
          </a:xfrm>
          <a:prstGeom prst="roundRect">
            <a:avLst/>
          </a:prstGeom>
          <a:solidFill>
            <a:srgbClr val="FA63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endParaRPr lang="en-US"/>
          </a:p>
        </p:txBody>
      </p:sp>
      <p:sp>
        <p:nvSpPr>
          <p:cNvPr id="13" name="Content Placeholder 12"/>
          <p:cNvSpPr>
            <a:spLocks noGrp="1"/>
          </p:cNvSpPr>
          <p:nvPr>
            <p:ph sz="quarter" idx="13"/>
          </p:nvPr>
        </p:nvSpPr>
        <p:spPr>
          <a:xfrm>
            <a:off x="457200" y="1700986"/>
            <a:ext cx="8229600" cy="2185214"/>
          </a:xfrm>
        </p:spPr>
        <p:txBody>
          <a:bodyPr>
            <a:spAutoFit/>
          </a:bodyPr>
          <a:lstStyle>
            <a:lvl1pPr>
              <a:defRPr>
                <a:solidFill>
                  <a:srgbClr val="131F33"/>
                </a:solidFill>
              </a:defRPr>
            </a:lvl1pPr>
            <a:lvl2pPr>
              <a:defRPr>
                <a:solidFill>
                  <a:srgbClr val="131F33"/>
                </a:solidFill>
              </a:defRPr>
            </a:lvl2pPr>
            <a:lvl3pPr>
              <a:defRPr>
                <a:solidFill>
                  <a:srgbClr val="131F33"/>
                </a:solidFill>
              </a:defRPr>
            </a:lvl3pPr>
            <a:lvl4pPr>
              <a:defRPr>
                <a:solidFill>
                  <a:srgbClr val="131F33"/>
                </a:solidFill>
              </a:defRPr>
            </a:lvl4pPr>
            <a:lvl5pPr>
              <a:defRPr>
                <a:solidFill>
                  <a:srgbClr val="131F3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
          <p:cNvSpPr>
            <a:spLocks noGrp="1"/>
          </p:cNvSpPr>
          <p:nvPr>
            <p:ph type="title" hasCustomPrompt="1"/>
          </p:nvPr>
        </p:nvSpPr>
        <p:spPr>
          <a:xfrm>
            <a:off x="0" y="188976"/>
            <a:ext cx="8229600" cy="420624"/>
          </a:xfrm>
        </p:spPr>
        <p:txBody>
          <a:bodyPr>
            <a:noAutofit/>
          </a:bodyPr>
          <a:lstStyle>
            <a:lvl1pPr algn="r">
              <a:defRPr sz="3200">
                <a:solidFill>
                  <a:schemeClr val="bg1"/>
                </a:solidFill>
              </a:defRPr>
            </a:lvl1pPr>
          </a:lstStyle>
          <a:p>
            <a:r>
              <a:rPr lang="en-US" dirty="0" smtClean="0"/>
              <a:t>TITLE</a:t>
            </a:r>
            <a:endParaRPr lang="en-US" dirty="0"/>
          </a:p>
        </p:txBody>
      </p:sp>
      <p:sp>
        <p:nvSpPr>
          <p:cNvPr id="10" name="Text Placeholder 10"/>
          <p:cNvSpPr>
            <a:spLocks noGrp="1"/>
          </p:cNvSpPr>
          <p:nvPr>
            <p:ph type="body" sz="quarter" idx="17" hasCustomPrompt="1"/>
          </p:nvPr>
        </p:nvSpPr>
        <p:spPr>
          <a:xfrm>
            <a:off x="0" y="838200"/>
            <a:ext cx="8229600" cy="430887"/>
          </a:xfrm>
        </p:spPr>
        <p:txBody>
          <a:bodyPr wrap="square">
            <a:spAutoFit/>
          </a:bodyPr>
          <a:lstStyle>
            <a:lvl1pPr marL="0" indent="0" algn="r">
              <a:buNone/>
              <a:defRPr sz="2200" baseline="0">
                <a:solidFill>
                  <a:srgbClr val="131F3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Subtitle</a:t>
            </a:r>
            <a:endParaRPr lang="en-US" dirty="0"/>
          </a:p>
        </p:txBody>
      </p:sp>
      <p:sp>
        <p:nvSpPr>
          <p:cNvPr id="14" name="Slide Number Placeholder 5"/>
          <p:cNvSpPr>
            <a:spLocks noGrp="1"/>
          </p:cNvSpPr>
          <p:nvPr>
            <p:ph type="sldNum" sz="quarter" idx="12"/>
          </p:nvPr>
        </p:nvSpPr>
        <p:spPr>
          <a:xfrm>
            <a:off x="152400" y="6355080"/>
            <a:ext cx="381000" cy="365234"/>
          </a:xfrm>
        </p:spPr>
        <p:txBody>
          <a:bodyPr/>
          <a:lstStyle>
            <a:lvl1pPr>
              <a:defRPr>
                <a:solidFill>
                  <a:schemeClr val="bg1">
                    <a:lumMod val="50000"/>
                  </a:schemeClr>
                </a:solidFill>
              </a:defRPr>
            </a:lvl1pPr>
          </a:lstStyle>
          <a:p>
            <a:fld id="{9CBA2ADB-40CB-4E8A-8FFD-0A290C27075A}" type="slidenum">
              <a:rPr lang="en-US" altLang="en-US" smtClean="0"/>
              <a:pPr/>
              <a:t>‹#›</a:t>
            </a:fld>
            <a:endParaRPr lang="en-US" altLang="en-US"/>
          </a:p>
        </p:txBody>
      </p:sp>
    </p:spTree>
    <p:extLst>
      <p:ext uri="{BB962C8B-B14F-4D97-AF65-F5344CB8AC3E}">
        <p14:creationId xmlns:p14="http://schemas.microsoft.com/office/powerpoint/2010/main" val="333885905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ng Title Only">
    <p:spTree>
      <p:nvGrpSpPr>
        <p:cNvPr id="1" name=""/>
        <p:cNvGrpSpPr/>
        <p:nvPr/>
      </p:nvGrpSpPr>
      <p:grpSpPr>
        <a:xfrm>
          <a:off x="0" y="0"/>
          <a:ext cx="0" cy="0"/>
          <a:chOff x="0" y="0"/>
          <a:chExt cx="0" cy="0"/>
        </a:xfrm>
      </p:grpSpPr>
      <p:sp>
        <p:nvSpPr>
          <p:cNvPr id="9" name="Rounded Rectangle 8"/>
          <p:cNvSpPr/>
          <p:nvPr/>
        </p:nvSpPr>
        <p:spPr>
          <a:xfrm>
            <a:off x="-609598" y="2514600"/>
            <a:ext cx="8839198" cy="1447800"/>
          </a:xfrm>
          <a:prstGeom prst="roundRect">
            <a:avLst/>
          </a:prstGeom>
          <a:solidFill>
            <a:srgbClr val="FA63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endParaRPr lang="en-US"/>
          </a:p>
        </p:txBody>
      </p:sp>
      <p:sp>
        <p:nvSpPr>
          <p:cNvPr id="11" name="Title 1"/>
          <p:cNvSpPr>
            <a:spLocks noGrp="1"/>
          </p:cNvSpPr>
          <p:nvPr>
            <p:ph type="title" hasCustomPrompt="1"/>
          </p:nvPr>
        </p:nvSpPr>
        <p:spPr>
          <a:xfrm>
            <a:off x="0" y="2667000"/>
            <a:ext cx="8229600" cy="420624"/>
          </a:xfrm>
        </p:spPr>
        <p:txBody>
          <a:bodyPr>
            <a:noAutofit/>
          </a:bodyPr>
          <a:lstStyle>
            <a:lvl1pPr algn="r">
              <a:defRPr sz="3200">
                <a:solidFill>
                  <a:schemeClr val="bg1"/>
                </a:solidFill>
              </a:defRPr>
            </a:lvl1pPr>
          </a:lstStyle>
          <a:p>
            <a:r>
              <a:rPr lang="en-US" dirty="0" smtClean="0"/>
              <a:t>TITLE</a:t>
            </a:r>
            <a:endParaRPr lang="en-US" dirty="0"/>
          </a:p>
        </p:txBody>
      </p:sp>
      <p:sp>
        <p:nvSpPr>
          <p:cNvPr id="10" name="Text Placeholder 10"/>
          <p:cNvSpPr>
            <a:spLocks noGrp="1"/>
          </p:cNvSpPr>
          <p:nvPr>
            <p:ph type="body" sz="quarter" idx="17" hasCustomPrompt="1"/>
          </p:nvPr>
        </p:nvSpPr>
        <p:spPr>
          <a:xfrm>
            <a:off x="0" y="3352800"/>
            <a:ext cx="8229600" cy="430887"/>
          </a:xfrm>
        </p:spPr>
        <p:txBody>
          <a:bodyPr wrap="square">
            <a:spAutoFit/>
          </a:bodyPr>
          <a:lstStyle>
            <a:lvl1pPr marL="0" indent="0" algn="r">
              <a:buNone/>
              <a:defRPr sz="2200" baseline="0">
                <a:solidFill>
                  <a:srgbClr val="131F3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Subtitle</a:t>
            </a:r>
            <a:endParaRPr lang="en-US" dirty="0"/>
          </a:p>
        </p:txBody>
      </p:sp>
      <p:sp>
        <p:nvSpPr>
          <p:cNvPr id="14" name="Slide Number Placeholder 5"/>
          <p:cNvSpPr>
            <a:spLocks noGrp="1"/>
          </p:cNvSpPr>
          <p:nvPr>
            <p:ph type="sldNum" sz="quarter" idx="12"/>
          </p:nvPr>
        </p:nvSpPr>
        <p:spPr>
          <a:xfrm>
            <a:off x="152400" y="6355080"/>
            <a:ext cx="381000" cy="365234"/>
          </a:xfrm>
        </p:spPr>
        <p:txBody>
          <a:bodyPr/>
          <a:lstStyle>
            <a:lvl1pPr>
              <a:defRPr>
                <a:solidFill>
                  <a:schemeClr val="bg1">
                    <a:lumMod val="50000"/>
                  </a:schemeClr>
                </a:solidFill>
              </a:defRPr>
            </a:lvl1pPr>
          </a:lstStyle>
          <a:p>
            <a:fld id="{9CBA2ADB-40CB-4E8A-8FFD-0A290C27075A}" type="slidenum">
              <a:rPr lang="en-US" altLang="en-US" smtClean="0"/>
              <a:pPr/>
              <a:t>‹#›</a:t>
            </a:fld>
            <a:endParaRPr lang="en-US" altLang="en-US"/>
          </a:p>
        </p:txBody>
      </p:sp>
    </p:spTree>
    <p:extLst>
      <p:ext uri="{BB962C8B-B14F-4D97-AF65-F5344CB8AC3E}">
        <p14:creationId xmlns:p14="http://schemas.microsoft.com/office/powerpoint/2010/main" val="99352498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rge Title and Content">
    <p:spTree>
      <p:nvGrpSpPr>
        <p:cNvPr id="1" name=""/>
        <p:cNvGrpSpPr/>
        <p:nvPr/>
      </p:nvGrpSpPr>
      <p:grpSpPr>
        <a:xfrm>
          <a:off x="0" y="0"/>
          <a:ext cx="0" cy="0"/>
          <a:chOff x="0" y="0"/>
          <a:chExt cx="0" cy="0"/>
        </a:xfrm>
      </p:grpSpPr>
      <p:sp>
        <p:nvSpPr>
          <p:cNvPr id="9" name="Rounded Rectangle 8"/>
          <p:cNvSpPr/>
          <p:nvPr/>
        </p:nvSpPr>
        <p:spPr>
          <a:xfrm>
            <a:off x="-374904" y="272796"/>
            <a:ext cx="5662850" cy="1828800"/>
          </a:xfrm>
          <a:prstGeom prst="roundRect">
            <a:avLst/>
          </a:prstGeom>
          <a:solidFill>
            <a:srgbClr val="FA63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endParaRPr lang="en-US"/>
          </a:p>
        </p:txBody>
      </p:sp>
      <p:sp>
        <p:nvSpPr>
          <p:cNvPr id="13" name="Content Placeholder 12"/>
          <p:cNvSpPr>
            <a:spLocks noGrp="1"/>
          </p:cNvSpPr>
          <p:nvPr>
            <p:ph sz="quarter" idx="13"/>
          </p:nvPr>
        </p:nvSpPr>
        <p:spPr>
          <a:xfrm>
            <a:off x="457200" y="2231134"/>
            <a:ext cx="8229600" cy="2185214"/>
          </a:xfrm>
        </p:spPr>
        <p:txBody>
          <a:bodyPr>
            <a:spAutoFit/>
          </a:bodyPr>
          <a:lstStyle>
            <a:lvl1pPr>
              <a:defRPr>
                <a:solidFill>
                  <a:srgbClr val="131F33"/>
                </a:solidFill>
              </a:defRPr>
            </a:lvl1pPr>
            <a:lvl2pPr>
              <a:defRPr>
                <a:solidFill>
                  <a:srgbClr val="131F33"/>
                </a:solidFill>
              </a:defRPr>
            </a:lvl2pPr>
            <a:lvl3pPr>
              <a:defRPr>
                <a:solidFill>
                  <a:srgbClr val="131F33"/>
                </a:solidFill>
              </a:defRPr>
            </a:lvl3pPr>
            <a:lvl4pPr>
              <a:defRPr>
                <a:solidFill>
                  <a:srgbClr val="131F33"/>
                </a:solidFill>
              </a:defRPr>
            </a:lvl4pPr>
            <a:lvl5pPr>
              <a:defRPr>
                <a:solidFill>
                  <a:srgbClr val="131F3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
          <p:cNvSpPr>
            <a:spLocks noGrp="1"/>
          </p:cNvSpPr>
          <p:nvPr>
            <p:ph type="title" hasCustomPrompt="1"/>
          </p:nvPr>
        </p:nvSpPr>
        <p:spPr>
          <a:xfrm>
            <a:off x="118872" y="867078"/>
            <a:ext cx="5093208" cy="584775"/>
          </a:xfrm>
        </p:spPr>
        <p:txBody>
          <a:bodyPr anchor="t" anchorCtr="0">
            <a:spAutoFit/>
          </a:bodyPr>
          <a:lstStyle>
            <a:lvl1pPr algn="r">
              <a:defRPr sz="3200" baseline="0">
                <a:solidFill>
                  <a:schemeClr val="bg1"/>
                </a:solidFill>
              </a:defRPr>
            </a:lvl1pPr>
          </a:lstStyle>
          <a:p>
            <a:r>
              <a:rPr lang="en-US" dirty="0" smtClean="0"/>
              <a:t>LARGE TITLE SLIDE</a:t>
            </a:r>
            <a:endParaRPr lang="en-US" dirty="0"/>
          </a:p>
        </p:txBody>
      </p:sp>
      <p:sp>
        <p:nvSpPr>
          <p:cNvPr id="12" name="Slide Number Placeholder 5"/>
          <p:cNvSpPr>
            <a:spLocks noGrp="1"/>
          </p:cNvSpPr>
          <p:nvPr>
            <p:ph type="sldNum" sz="quarter" idx="12"/>
          </p:nvPr>
        </p:nvSpPr>
        <p:spPr>
          <a:xfrm>
            <a:off x="152400" y="6355080"/>
            <a:ext cx="381000" cy="365234"/>
          </a:xfrm>
        </p:spPr>
        <p:txBody>
          <a:bodyPr/>
          <a:lstStyle>
            <a:lvl1pPr>
              <a:defRPr>
                <a:solidFill>
                  <a:schemeClr val="bg1">
                    <a:lumMod val="50000"/>
                  </a:schemeClr>
                </a:solidFill>
              </a:defRPr>
            </a:lvl1pPr>
          </a:lstStyle>
          <a:p>
            <a:fld id="{9CBA2ADB-40CB-4E8A-8FFD-0A290C27075A}" type="slidenum">
              <a:rPr lang="en-US" altLang="en-US" smtClean="0"/>
              <a:pPr/>
              <a:t>‹#›</a:t>
            </a:fld>
            <a:endParaRPr lang="en-US" altLang="en-US"/>
          </a:p>
        </p:txBody>
      </p:sp>
    </p:spTree>
    <p:extLst>
      <p:ext uri="{BB962C8B-B14F-4D97-AF65-F5344CB8AC3E}">
        <p14:creationId xmlns:p14="http://schemas.microsoft.com/office/powerpoint/2010/main" val="221679625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nly Content Layou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en-US"/>
          </a:p>
        </p:txBody>
      </p:sp>
      <p:sp>
        <p:nvSpPr>
          <p:cNvPr id="13" name="Content Placeholder 12"/>
          <p:cNvSpPr>
            <a:spLocks noGrp="1"/>
          </p:cNvSpPr>
          <p:nvPr>
            <p:ph sz="quarter" idx="13"/>
          </p:nvPr>
        </p:nvSpPr>
        <p:spPr>
          <a:xfrm>
            <a:off x="457200" y="1316736"/>
            <a:ext cx="8229600" cy="2185214"/>
          </a:xfrm>
        </p:spPr>
        <p:txBody>
          <a:bodyPr>
            <a:spAutoFit/>
          </a:bodyPr>
          <a:lstStyle>
            <a:lvl1pPr>
              <a:defRPr>
                <a:solidFill>
                  <a:srgbClr val="131F33"/>
                </a:solidFill>
              </a:defRPr>
            </a:lvl1pPr>
            <a:lvl2pPr>
              <a:defRPr>
                <a:solidFill>
                  <a:srgbClr val="131F33"/>
                </a:solidFill>
              </a:defRPr>
            </a:lvl2pPr>
            <a:lvl3pPr>
              <a:defRPr>
                <a:solidFill>
                  <a:srgbClr val="131F33"/>
                </a:solidFill>
              </a:defRPr>
            </a:lvl3pPr>
            <a:lvl4pPr>
              <a:defRPr>
                <a:solidFill>
                  <a:srgbClr val="131F33"/>
                </a:solidFill>
              </a:defRPr>
            </a:lvl4pPr>
            <a:lvl5pPr>
              <a:defRPr>
                <a:solidFill>
                  <a:srgbClr val="131F3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5"/>
          <p:cNvSpPr>
            <a:spLocks noGrp="1"/>
          </p:cNvSpPr>
          <p:nvPr>
            <p:ph type="sldNum" sz="quarter" idx="12"/>
          </p:nvPr>
        </p:nvSpPr>
        <p:spPr>
          <a:xfrm>
            <a:off x="152400" y="6355080"/>
            <a:ext cx="381000" cy="365234"/>
          </a:xfrm>
        </p:spPr>
        <p:txBody>
          <a:bodyPr/>
          <a:lstStyle>
            <a:lvl1pPr>
              <a:defRPr>
                <a:solidFill>
                  <a:schemeClr val="bg1">
                    <a:lumMod val="50000"/>
                  </a:schemeClr>
                </a:solidFill>
              </a:defRPr>
            </a:lvl1pPr>
          </a:lstStyle>
          <a:p>
            <a:fld id="{9CBA2ADB-40CB-4E8A-8FFD-0A290C27075A}" type="slidenum">
              <a:rPr lang="en-US" altLang="en-US" smtClean="0"/>
              <a:pPr/>
              <a:t>‹#›</a:t>
            </a:fld>
            <a:endParaRPr lang="en-US" altLang="en-US"/>
          </a:p>
        </p:txBody>
      </p:sp>
    </p:spTree>
    <p:extLst>
      <p:ext uri="{BB962C8B-B14F-4D97-AF65-F5344CB8AC3E}">
        <p14:creationId xmlns:p14="http://schemas.microsoft.com/office/powerpoint/2010/main" val="73979258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Rounded Rectangle 6"/>
          <p:cNvSpPr/>
          <p:nvPr/>
        </p:nvSpPr>
        <p:spPr>
          <a:xfrm>
            <a:off x="-524931" y="996462"/>
            <a:ext cx="5662850" cy="3657600"/>
          </a:xfrm>
          <a:prstGeom prst="roundRect">
            <a:avLst/>
          </a:prstGeom>
          <a:solidFill>
            <a:srgbClr val="FA63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endParaRPr lang="en-US"/>
          </a:p>
        </p:txBody>
      </p:sp>
      <p:sp>
        <p:nvSpPr>
          <p:cNvPr id="3" name="Title 2"/>
          <p:cNvSpPr>
            <a:spLocks noGrp="1"/>
          </p:cNvSpPr>
          <p:nvPr>
            <p:ph type="title" hasCustomPrompt="1"/>
          </p:nvPr>
        </p:nvSpPr>
        <p:spPr>
          <a:xfrm>
            <a:off x="0" y="1589458"/>
            <a:ext cx="5065776" cy="707886"/>
          </a:xfrm>
        </p:spPr>
        <p:txBody>
          <a:bodyPr wrap="square" anchor="t" anchorCtr="0">
            <a:spAutoFit/>
          </a:bodyPr>
          <a:lstStyle>
            <a:lvl1pPr algn="r">
              <a:defRPr sz="4000">
                <a:solidFill>
                  <a:schemeClr val="bg1"/>
                </a:solidFill>
              </a:defRPr>
            </a:lvl1pPr>
          </a:lstStyle>
          <a:p>
            <a:r>
              <a:rPr lang="en-US" dirty="0" smtClean="0"/>
              <a:t>SECTION TITLE</a:t>
            </a:r>
            <a:endParaRPr lang="en-US" dirty="0"/>
          </a:p>
        </p:txBody>
      </p:sp>
      <p:sp>
        <p:nvSpPr>
          <p:cNvPr id="12" name="Text Placeholder 11"/>
          <p:cNvSpPr>
            <a:spLocks noGrp="1"/>
          </p:cNvSpPr>
          <p:nvPr>
            <p:ph type="body" sz="quarter" idx="13" hasCustomPrompt="1"/>
          </p:nvPr>
        </p:nvSpPr>
        <p:spPr>
          <a:xfrm>
            <a:off x="0" y="2993136"/>
            <a:ext cx="5047488" cy="523220"/>
          </a:xfrm>
        </p:spPr>
        <p:txBody>
          <a:bodyPr wrap="square">
            <a:spAutoFit/>
          </a:bodyPr>
          <a:lstStyle>
            <a:lvl1pPr marL="0" indent="0" algn="r">
              <a:buNone/>
              <a:defRPr sz="2800">
                <a:solidFill>
                  <a:srgbClr val="131F33"/>
                </a:solidFill>
              </a:defRPr>
            </a:lvl1pPr>
          </a:lstStyle>
          <a:p>
            <a:pPr lvl="0"/>
            <a:r>
              <a:rPr lang="en-US" dirty="0" smtClean="0"/>
              <a:t>Section Subtitle</a:t>
            </a:r>
            <a:endParaRPr lang="en-US" dirty="0"/>
          </a:p>
        </p:txBody>
      </p:sp>
      <p:sp>
        <p:nvSpPr>
          <p:cNvPr id="10" name="Slide Number Placeholder 5"/>
          <p:cNvSpPr>
            <a:spLocks noGrp="1"/>
          </p:cNvSpPr>
          <p:nvPr>
            <p:ph type="sldNum" sz="quarter" idx="12"/>
          </p:nvPr>
        </p:nvSpPr>
        <p:spPr>
          <a:xfrm>
            <a:off x="152400" y="6355080"/>
            <a:ext cx="381000" cy="365234"/>
          </a:xfrm>
        </p:spPr>
        <p:txBody>
          <a:bodyPr/>
          <a:lstStyle>
            <a:lvl1pPr>
              <a:defRPr>
                <a:solidFill>
                  <a:schemeClr val="bg1">
                    <a:lumMod val="50000"/>
                  </a:schemeClr>
                </a:solidFill>
              </a:defRPr>
            </a:lvl1pPr>
          </a:lstStyle>
          <a:p>
            <a:fld id="{BC6E6495-723A-4B5B-8975-3D64AFEB6808}" type="slidenum">
              <a:rPr lang="en-US" altLang="en-US" smtClean="0"/>
              <a:pPr/>
              <a:t>‹#›</a:t>
            </a:fld>
            <a:endParaRPr lang="en-US" altLang="en-US"/>
          </a:p>
        </p:txBody>
      </p:sp>
    </p:spTree>
    <p:extLst>
      <p:ext uri="{BB962C8B-B14F-4D97-AF65-F5344CB8AC3E}">
        <p14:creationId xmlns:p14="http://schemas.microsoft.com/office/powerpoint/2010/main" val="4246865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Rounded Rectangle 8"/>
          <p:cNvSpPr/>
          <p:nvPr/>
        </p:nvSpPr>
        <p:spPr>
          <a:xfrm>
            <a:off x="-914410" y="556309"/>
            <a:ext cx="5662850" cy="914400"/>
          </a:xfrm>
          <a:prstGeom prst="roundRect">
            <a:avLst/>
          </a:prstGeom>
          <a:solidFill>
            <a:srgbClr val="FA63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endParaRPr lang="en-US"/>
          </a:p>
        </p:txBody>
      </p:sp>
      <p:sp>
        <p:nvSpPr>
          <p:cNvPr id="2" name="Title 1"/>
          <p:cNvSpPr>
            <a:spLocks noGrp="1"/>
          </p:cNvSpPr>
          <p:nvPr>
            <p:ph type="title" hasCustomPrompt="1"/>
          </p:nvPr>
        </p:nvSpPr>
        <p:spPr>
          <a:xfrm>
            <a:off x="155448" y="780796"/>
            <a:ext cx="4498848" cy="457200"/>
          </a:xfrm>
        </p:spPr>
        <p:txBody>
          <a:bodyPr anchor="b" anchorCtr="0">
            <a:noAutofit/>
          </a:bodyPr>
          <a:lstStyle>
            <a:lvl1pPr algn="r">
              <a:defRPr sz="3200">
                <a:solidFill>
                  <a:schemeClr val="bg1"/>
                </a:solidFill>
              </a:defRPr>
            </a:lvl1pPr>
          </a:lstStyle>
          <a:p>
            <a:r>
              <a:rPr lang="en-US" dirty="0" smtClean="0"/>
              <a:t>SLIDE TITLE</a:t>
            </a:r>
            <a:endParaRPr lang="en-US" dirty="0"/>
          </a:p>
        </p:txBody>
      </p:sp>
      <p:sp>
        <p:nvSpPr>
          <p:cNvPr id="14" name="Content Placeholder 13"/>
          <p:cNvSpPr>
            <a:spLocks noGrp="1"/>
          </p:cNvSpPr>
          <p:nvPr>
            <p:ph sz="quarter" idx="14"/>
          </p:nvPr>
        </p:nvSpPr>
        <p:spPr>
          <a:xfrm>
            <a:off x="457200" y="1600200"/>
            <a:ext cx="4114800" cy="4394200"/>
          </a:xfrm>
        </p:spPr>
        <p:txBody>
          <a:bodyPr/>
          <a:lstStyle>
            <a:lvl1pPr>
              <a:defRPr>
                <a:solidFill>
                  <a:srgbClr val="131F33"/>
                </a:solidFill>
              </a:defRPr>
            </a:lvl1pPr>
            <a:lvl2pPr>
              <a:defRPr>
                <a:solidFill>
                  <a:srgbClr val="131F33"/>
                </a:solidFill>
              </a:defRPr>
            </a:lvl2pPr>
            <a:lvl3pPr>
              <a:defRPr>
                <a:solidFill>
                  <a:srgbClr val="131F33"/>
                </a:solidFill>
              </a:defRPr>
            </a:lvl3pPr>
            <a:lvl4pPr>
              <a:defRPr>
                <a:solidFill>
                  <a:srgbClr val="131F33"/>
                </a:solidFill>
              </a:defRPr>
            </a:lvl4pPr>
            <a:lvl5pPr>
              <a:defRPr>
                <a:solidFill>
                  <a:srgbClr val="131F3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5"/>
          <p:cNvSpPr>
            <a:spLocks noGrp="1"/>
          </p:cNvSpPr>
          <p:nvPr>
            <p:ph sz="quarter" idx="15"/>
          </p:nvPr>
        </p:nvSpPr>
        <p:spPr>
          <a:xfrm>
            <a:off x="4645152" y="1612900"/>
            <a:ext cx="4114800" cy="4381500"/>
          </a:xfrm>
        </p:spPr>
        <p:txBody>
          <a:bodyPr/>
          <a:lstStyle>
            <a:lvl1pPr>
              <a:defRPr>
                <a:solidFill>
                  <a:srgbClr val="131F33"/>
                </a:solidFill>
              </a:defRPr>
            </a:lvl1pPr>
            <a:lvl2pPr>
              <a:defRPr>
                <a:solidFill>
                  <a:srgbClr val="131F33"/>
                </a:solidFill>
              </a:defRPr>
            </a:lvl2pPr>
            <a:lvl3pPr>
              <a:defRPr>
                <a:solidFill>
                  <a:srgbClr val="131F33"/>
                </a:solidFill>
              </a:defRPr>
            </a:lvl3pPr>
            <a:lvl4pPr>
              <a:defRPr>
                <a:solidFill>
                  <a:srgbClr val="131F33"/>
                </a:solidFill>
              </a:defRPr>
            </a:lvl4pPr>
            <a:lvl5pPr>
              <a:defRPr>
                <a:solidFill>
                  <a:srgbClr val="131F3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lide Number Placeholder 5"/>
          <p:cNvSpPr>
            <a:spLocks noGrp="1"/>
          </p:cNvSpPr>
          <p:nvPr>
            <p:ph type="sldNum" sz="quarter" idx="12"/>
          </p:nvPr>
        </p:nvSpPr>
        <p:spPr>
          <a:xfrm>
            <a:off x="152400" y="6355080"/>
            <a:ext cx="381000" cy="365234"/>
          </a:xfrm>
        </p:spPr>
        <p:txBody>
          <a:bodyPr/>
          <a:lstStyle>
            <a:lvl1pPr>
              <a:defRPr>
                <a:solidFill>
                  <a:schemeClr val="bg1">
                    <a:lumMod val="50000"/>
                  </a:schemeClr>
                </a:solidFill>
              </a:defRPr>
            </a:lvl1pPr>
          </a:lstStyle>
          <a:p>
            <a:fld id="{D1BFEC65-657A-4008-92CE-F9B0344DB136}" type="slidenum">
              <a:rPr lang="en-US" altLang="en-US" smtClean="0"/>
              <a:pPr/>
              <a:t>‹#›</a:t>
            </a:fld>
            <a:endParaRPr lang="en-US" altLang="en-US"/>
          </a:p>
        </p:txBody>
      </p:sp>
    </p:spTree>
    <p:extLst>
      <p:ext uri="{BB962C8B-B14F-4D97-AF65-F5344CB8AC3E}">
        <p14:creationId xmlns:p14="http://schemas.microsoft.com/office/powerpoint/2010/main" val="12291956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Content Long Title">
    <p:spTree>
      <p:nvGrpSpPr>
        <p:cNvPr id="1" name=""/>
        <p:cNvGrpSpPr/>
        <p:nvPr/>
      </p:nvGrpSpPr>
      <p:grpSpPr>
        <a:xfrm>
          <a:off x="0" y="0"/>
          <a:ext cx="0" cy="0"/>
          <a:chOff x="0" y="0"/>
          <a:chExt cx="0" cy="0"/>
        </a:xfrm>
      </p:grpSpPr>
      <p:sp>
        <p:nvSpPr>
          <p:cNvPr id="9" name="Rounded Rectangle 8"/>
          <p:cNvSpPr/>
          <p:nvPr userDrawn="1"/>
        </p:nvSpPr>
        <p:spPr>
          <a:xfrm>
            <a:off x="-609598" y="557784"/>
            <a:ext cx="8839198" cy="914400"/>
          </a:xfrm>
          <a:prstGeom prst="round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endParaRPr lang="en-US"/>
          </a:p>
        </p:txBody>
      </p:sp>
      <p:sp>
        <p:nvSpPr>
          <p:cNvPr id="14" name="Content Placeholder 13"/>
          <p:cNvSpPr>
            <a:spLocks noGrp="1"/>
          </p:cNvSpPr>
          <p:nvPr>
            <p:ph sz="quarter" idx="14"/>
          </p:nvPr>
        </p:nvSpPr>
        <p:spPr>
          <a:xfrm>
            <a:off x="457200" y="1600200"/>
            <a:ext cx="4114800" cy="4394200"/>
          </a:xfrm>
        </p:spPr>
        <p:txBody>
          <a:bodyPr/>
          <a:lstStyle>
            <a:lvl1pPr>
              <a:defRPr>
                <a:solidFill>
                  <a:srgbClr val="131F33"/>
                </a:solidFill>
              </a:defRPr>
            </a:lvl1pPr>
            <a:lvl2pPr>
              <a:defRPr>
                <a:solidFill>
                  <a:srgbClr val="131F33"/>
                </a:solidFill>
              </a:defRPr>
            </a:lvl2pPr>
            <a:lvl3pPr>
              <a:defRPr>
                <a:solidFill>
                  <a:srgbClr val="131F33"/>
                </a:solidFill>
              </a:defRPr>
            </a:lvl3pPr>
            <a:lvl4pPr>
              <a:defRPr>
                <a:solidFill>
                  <a:srgbClr val="131F33"/>
                </a:solidFill>
              </a:defRPr>
            </a:lvl4pPr>
            <a:lvl5pPr>
              <a:defRPr>
                <a:solidFill>
                  <a:srgbClr val="131F3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5"/>
          <p:cNvSpPr>
            <a:spLocks noGrp="1"/>
          </p:cNvSpPr>
          <p:nvPr>
            <p:ph sz="quarter" idx="15"/>
          </p:nvPr>
        </p:nvSpPr>
        <p:spPr>
          <a:xfrm>
            <a:off x="4645152" y="1612900"/>
            <a:ext cx="4114800" cy="4381500"/>
          </a:xfrm>
        </p:spPr>
        <p:txBody>
          <a:bodyPr/>
          <a:lstStyle>
            <a:lvl1pPr>
              <a:defRPr>
                <a:solidFill>
                  <a:srgbClr val="131F33"/>
                </a:solidFill>
              </a:defRPr>
            </a:lvl1pPr>
            <a:lvl2pPr>
              <a:defRPr>
                <a:solidFill>
                  <a:srgbClr val="131F33"/>
                </a:solidFill>
              </a:defRPr>
            </a:lvl2pPr>
            <a:lvl3pPr>
              <a:defRPr>
                <a:solidFill>
                  <a:srgbClr val="131F33"/>
                </a:solidFill>
              </a:defRPr>
            </a:lvl3pPr>
            <a:lvl4pPr>
              <a:defRPr>
                <a:solidFill>
                  <a:srgbClr val="131F33"/>
                </a:solidFill>
              </a:defRPr>
            </a:lvl4pPr>
            <a:lvl5pPr>
              <a:defRPr>
                <a:solidFill>
                  <a:srgbClr val="131F3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lide Number Placeholder 5"/>
          <p:cNvSpPr>
            <a:spLocks noGrp="1"/>
          </p:cNvSpPr>
          <p:nvPr>
            <p:ph type="sldNum" sz="quarter" idx="12"/>
          </p:nvPr>
        </p:nvSpPr>
        <p:spPr>
          <a:xfrm>
            <a:off x="152400" y="6355080"/>
            <a:ext cx="381000" cy="365234"/>
          </a:xfrm>
        </p:spPr>
        <p:txBody>
          <a:bodyPr/>
          <a:lstStyle>
            <a:lvl1pPr>
              <a:defRPr>
                <a:solidFill>
                  <a:schemeClr val="bg1">
                    <a:lumMod val="50000"/>
                  </a:schemeClr>
                </a:solidFill>
              </a:defRPr>
            </a:lvl1pPr>
          </a:lstStyle>
          <a:p>
            <a:fld id="{D1BFEC65-657A-4008-92CE-F9B0344DB136}" type="slidenum">
              <a:rPr lang="en-US" altLang="en-US" smtClean="0"/>
              <a:pPr/>
              <a:t>‹#›</a:t>
            </a:fld>
            <a:endParaRPr lang="en-US" altLang="en-US"/>
          </a:p>
        </p:txBody>
      </p:sp>
      <p:sp>
        <p:nvSpPr>
          <p:cNvPr id="15" name="Rounded Rectangle 14"/>
          <p:cNvSpPr/>
          <p:nvPr/>
        </p:nvSpPr>
        <p:spPr>
          <a:xfrm>
            <a:off x="-609598" y="557784"/>
            <a:ext cx="8839198" cy="914400"/>
          </a:xfrm>
          <a:prstGeom prst="roundRect">
            <a:avLst/>
          </a:prstGeom>
          <a:solidFill>
            <a:srgbClr val="FA63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itle 1"/>
          <p:cNvSpPr>
            <a:spLocks noGrp="1"/>
          </p:cNvSpPr>
          <p:nvPr>
            <p:ph type="title" hasCustomPrompt="1"/>
          </p:nvPr>
        </p:nvSpPr>
        <p:spPr>
          <a:xfrm>
            <a:off x="0" y="795528"/>
            <a:ext cx="8229600" cy="420624"/>
          </a:xfrm>
        </p:spPr>
        <p:txBody>
          <a:bodyPr>
            <a:noAutofit/>
          </a:bodyPr>
          <a:lstStyle>
            <a:lvl1pPr algn="r">
              <a:defRPr sz="3200">
                <a:solidFill>
                  <a:schemeClr val="bg1"/>
                </a:solidFill>
              </a:defRPr>
            </a:lvl1pPr>
          </a:lstStyle>
          <a:p>
            <a:r>
              <a:rPr lang="en-US" dirty="0" smtClean="0"/>
              <a:t>TITLE</a:t>
            </a:r>
            <a:endParaRPr lang="en-US" dirty="0"/>
          </a:p>
        </p:txBody>
      </p:sp>
    </p:spTree>
    <p:extLst>
      <p:ext uri="{BB962C8B-B14F-4D97-AF65-F5344CB8AC3E}">
        <p14:creationId xmlns:p14="http://schemas.microsoft.com/office/powerpoint/2010/main" val="5071160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Rounded Rectangle 6"/>
          <p:cNvSpPr/>
          <p:nvPr/>
        </p:nvSpPr>
        <p:spPr>
          <a:xfrm>
            <a:off x="-372532" y="1894661"/>
            <a:ext cx="5662850" cy="1828800"/>
          </a:xfrm>
          <a:prstGeom prst="roundRect">
            <a:avLst/>
          </a:prstGeom>
          <a:solidFill>
            <a:srgbClr val="FA63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pPr>
              <a:defRPr/>
            </a:pPr>
            <a:endParaRPr lang="en-US"/>
          </a:p>
        </p:txBody>
      </p:sp>
      <p:sp>
        <p:nvSpPr>
          <p:cNvPr id="2" name="Title 1"/>
          <p:cNvSpPr>
            <a:spLocks noGrp="1"/>
          </p:cNvSpPr>
          <p:nvPr>
            <p:ph type="title" hasCustomPrompt="1"/>
          </p:nvPr>
        </p:nvSpPr>
        <p:spPr>
          <a:xfrm>
            <a:off x="118872" y="2566924"/>
            <a:ext cx="5093208" cy="584775"/>
          </a:xfrm>
        </p:spPr>
        <p:txBody>
          <a:bodyPr anchor="t" anchorCtr="0">
            <a:spAutoFit/>
          </a:bodyPr>
          <a:lstStyle>
            <a:lvl1pPr algn="r">
              <a:defRPr sz="3200" baseline="0">
                <a:solidFill>
                  <a:schemeClr val="bg1"/>
                </a:solidFill>
              </a:defRPr>
            </a:lvl1pPr>
          </a:lstStyle>
          <a:p>
            <a:r>
              <a:rPr lang="en-US" dirty="0" smtClean="0"/>
              <a:t>TITLE ONLY SLIDE</a:t>
            </a:r>
            <a:endParaRPr lang="en-US" dirty="0"/>
          </a:p>
        </p:txBody>
      </p:sp>
      <p:sp>
        <p:nvSpPr>
          <p:cNvPr id="10" name="Slide Number Placeholder 5"/>
          <p:cNvSpPr>
            <a:spLocks noGrp="1"/>
          </p:cNvSpPr>
          <p:nvPr>
            <p:ph type="sldNum" sz="quarter" idx="12"/>
          </p:nvPr>
        </p:nvSpPr>
        <p:spPr>
          <a:xfrm>
            <a:off x="152400" y="6355080"/>
            <a:ext cx="381000" cy="365234"/>
          </a:xfrm>
        </p:spPr>
        <p:txBody>
          <a:bodyPr/>
          <a:lstStyle>
            <a:lvl1pPr>
              <a:defRPr>
                <a:solidFill>
                  <a:schemeClr val="bg1">
                    <a:lumMod val="50000"/>
                  </a:schemeClr>
                </a:solidFill>
              </a:defRPr>
            </a:lvl1pPr>
          </a:lstStyle>
          <a:p>
            <a:fld id="{6B4C990B-B433-4967-A930-52E93027EF4D}" type="slidenum">
              <a:rPr lang="en-US" altLang="en-US" smtClean="0"/>
              <a:pPr/>
              <a:t>‹#›</a:t>
            </a:fld>
            <a:endParaRPr lang="en-US" altLang="en-US"/>
          </a:p>
        </p:txBody>
      </p:sp>
    </p:spTree>
    <p:extLst>
      <p:ext uri="{BB962C8B-B14F-4D97-AF65-F5344CB8AC3E}">
        <p14:creationId xmlns:p14="http://schemas.microsoft.com/office/powerpoint/2010/main" val="1576339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lide with Large Photo">
    <p:spTree>
      <p:nvGrpSpPr>
        <p:cNvPr id="1" name=""/>
        <p:cNvGrpSpPr/>
        <p:nvPr/>
      </p:nvGrpSpPr>
      <p:grpSpPr>
        <a:xfrm>
          <a:off x="0" y="0"/>
          <a:ext cx="0" cy="0"/>
          <a:chOff x="0" y="0"/>
          <a:chExt cx="0" cy="0"/>
        </a:xfrm>
      </p:grpSpPr>
      <p:sp>
        <p:nvSpPr>
          <p:cNvPr id="6" name="Rounded Rectangle 5"/>
          <p:cNvSpPr/>
          <p:nvPr/>
        </p:nvSpPr>
        <p:spPr>
          <a:xfrm>
            <a:off x="-609598" y="556309"/>
            <a:ext cx="5662850" cy="914400"/>
          </a:xfrm>
          <a:prstGeom prst="roundRect">
            <a:avLst/>
          </a:prstGeom>
          <a:solidFill>
            <a:srgbClr val="FA63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pPr>
              <a:defRPr/>
            </a:pPr>
            <a:endParaRPr lang="en-US"/>
          </a:p>
        </p:txBody>
      </p:sp>
      <p:sp>
        <p:nvSpPr>
          <p:cNvPr id="11" name="Picture Placeholder 10"/>
          <p:cNvSpPr>
            <a:spLocks noGrp="1"/>
          </p:cNvSpPr>
          <p:nvPr>
            <p:ph type="pic" sz="quarter" idx="13"/>
          </p:nvPr>
        </p:nvSpPr>
        <p:spPr>
          <a:xfrm>
            <a:off x="0" y="1605788"/>
            <a:ext cx="9144000" cy="3438144"/>
          </a:xfrm>
        </p:spPr>
        <p:txBody>
          <a:bodyPr/>
          <a:lstStyle>
            <a:lvl1pPr>
              <a:defRPr>
                <a:solidFill>
                  <a:srgbClr val="131F33"/>
                </a:solidFill>
              </a:defRPr>
            </a:lvl1pPr>
          </a:lstStyle>
          <a:p>
            <a:r>
              <a:rPr lang="en-US" dirty="0" smtClean="0"/>
              <a:t>Click icon to add picture</a:t>
            </a:r>
            <a:endParaRPr lang="en-US" dirty="0"/>
          </a:p>
        </p:txBody>
      </p:sp>
      <p:sp>
        <p:nvSpPr>
          <p:cNvPr id="14" name="Text Placeholder 13"/>
          <p:cNvSpPr>
            <a:spLocks noGrp="1"/>
          </p:cNvSpPr>
          <p:nvPr>
            <p:ph type="body" sz="quarter" idx="14" hasCustomPrompt="1"/>
          </p:nvPr>
        </p:nvSpPr>
        <p:spPr>
          <a:xfrm>
            <a:off x="4745736" y="5201412"/>
            <a:ext cx="3694176" cy="329184"/>
          </a:xfrm>
        </p:spPr>
        <p:txBody>
          <a:bodyPr anchor="b" anchorCtr="0">
            <a:noAutofit/>
          </a:bodyPr>
          <a:lstStyle>
            <a:lvl1pPr marL="0" indent="0" algn="r">
              <a:buFont typeface="Arial" panose="020B0604020202020204" pitchFamily="34" charset="0"/>
              <a:buNone/>
              <a:defRPr sz="20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smtClean="0"/>
              <a:t>Photo Caption Text</a:t>
            </a:r>
          </a:p>
        </p:txBody>
      </p:sp>
      <p:sp>
        <p:nvSpPr>
          <p:cNvPr id="10" name="Title 1"/>
          <p:cNvSpPr>
            <a:spLocks noGrp="1"/>
          </p:cNvSpPr>
          <p:nvPr>
            <p:ph type="title" hasCustomPrompt="1"/>
          </p:nvPr>
        </p:nvSpPr>
        <p:spPr>
          <a:xfrm>
            <a:off x="-317500" y="799084"/>
            <a:ext cx="5288788" cy="420624"/>
          </a:xfrm>
        </p:spPr>
        <p:txBody>
          <a:bodyPr>
            <a:noAutofit/>
          </a:bodyPr>
          <a:lstStyle>
            <a:lvl1pPr algn="r">
              <a:defRPr sz="3200">
                <a:solidFill>
                  <a:schemeClr val="bg1"/>
                </a:solidFill>
              </a:defRPr>
            </a:lvl1pPr>
          </a:lstStyle>
          <a:p>
            <a:r>
              <a:rPr lang="en-US" dirty="0" smtClean="0"/>
              <a:t>TITLE</a:t>
            </a:r>
            <a:endParaRPr lang="en-US" dirty="0"/>
          </a:p>
        </p:txBody>
      </p:sp>
      <p:sp>
        <p:nvSpPr>
          <p:cNvPr id="16" name="Slide Number Placeholder 5"/>
          <p:cNvSpPr>
            <a:spLocks noGrp="1"/>
          </p:cNvSpPr>
          <p:nvPr>
            <p:ph type="sldNum" sz="quarter" idx="12"/>
          </p:nvPr>
        </p:nvSpPr>
        <p:spPr>
          <a:xfrm>
            <a:off x="152400" y="6355080"/>
            <a:ext cx="381000" cy="365234"/>
          </a:xfrm>
        </p:spPr>
        <p:txBody>
          <a:bodyPr/>
          <a:lstStyle>
            <a:lvl1pPr>
              <a:defRPr>
                <a:solidFill>
                  <a:schemeClr val="bg1">
                    <a:lumMod val="50000"/>
                  </a:schemeClr>
                </a:solidFill>
              </a:defRPr>
            </a:lvl1pPr>
          </a:lstStyle>
          <a:p>
            <a:fld id="{9CBA2ADB-40CB-4E8A-8FFD-0A290C27075A}" type="slidenum">
              <a:rPr lang="en-US" altLang="en-US" smtClean="0"/>
              <a:pPr/>
              <a:t>‹#›</a:t>
            </a:fld>
            <a:endParaRPr lang="en-US" altLang="en-US"/>
          </a:p>
        </p:txBody>
      </p:sp>
    </p:spTree>
    <p:extLst>
      <p:ext uri="{BB962C8B-B14F-4D97-AF65-F5344CB8AC3E}">
        <p14:creationId xmlns:p14="http://schemas.microsoft.com/office/powerpoint/2010/main" val="24950406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lide with Large Tall Phot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p>
        </p:txBody>
      </p:sp>
      <p:sp>
        <p:nvSpPr>
          <p:cNvPr id="11" name="Picture Placeholder 10"/>
          <p:cNvSpPr>
            <a:spLocks noGrp="1"/>
          </p:cNvSpPr>
          <p:nvPr>
            <p:ph type="pic" sz="quarter" idx="13"/>
          </p:nvPr>
        </p:nvSpPr>
        <p:spPr>
          <a:xfrm>
            <a:off x="0" y="1605788"/>
            <a:ext cx="9144000" cy="3438144"/>
          </a:xfrm>
        </p:spPr>
        <p:txBody>
          <a:bodyPr/>
          <a:lstStyle>
            <a:lvl1pPr>
              <a:defRPr>
                <a:solidFill>
                  <a:srgbClr val="131F33"/>
                </a:solidFill>
              </a:defRPr>
            </a:lvl1pPr>
          </a:lstStyle>
          <a:p>
            <a:r>
              <a:rPr lang="en-US" dirty="0" smtClean="0"/>
              <a:t>Click icon to add picture</a:t>
            </a:r>
            <a:endParaRPr lang="en-US" dirty="0"/>
          </a:p>
        </p:txBody>
      </p:sp>
      <p:sp>
        <p:nvSpPr>
          <p:cNvPr id="14" name="Text Placeholder 13"/>
          <p:cNvSpPr>
            <a:spLocks noGrp="1"/>
          </p:cNvSpPr>
          <p:nvPr>
            <p:ph type="body" sz="quarter" idx="14" hasCustomPrompt="1"/>
          </p:nvPr>
        </p:nvSpPr>
        <p:spPr>
          <a:xfrm>
            <a:off x="4745736" y="5201412"/>
            <a:ext cx="3694176" cy="329184"/>
          </a:xfrm>
        </p:spPr>
        <p:txBody>
          <a:bodyPr anchor="b" anchorCtr="0">
            <a:noAutofit/>
          </a:bodyPr>
          <a:lstStyle>
            <a:lvl1pPr marL="0" indent="0" algn="r">
              <a:buFont typeface="Arial" panose="020B0604020202020204" pitchFamily="34" charset="0"/>
              <a:buNone/>
              <a:defRPr sz="20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smtClean="0"/>
              <a:t>Photo Caption Text</a:t>
            </a:r>
          </a:p>
        </p:txBody>
      </p:sp>
      <p:sp>
        <p:nvSpPr>
          <p:cNvPr id="13" name="Slide Number Placeholder 5"/>
          <p:cNvSpPr>
            <a:spLocks noGrp="1"/>
          </p:cNvSpPr>
          <p:nvPr>
            <p:ph type="sldNum" sz="quarter" idx="12"/>
          </p:nvPr>
        </p:nvSpPr>
        <p:spPr>
          <a:xfrm>
            <a:off x="152400" y="6355080"/>
            <a:ext cx="381000" cy="365234"/>
          </a:xfrm>
        </p:spPr>
        <p:txBody>
          <a:bodyPr/>
          <a:lstStyle>
            <a:lvl1pPr>
              <a:defRPr>
                <a:solidFill>
                  <a:schemeClr val="bg1">
                    <a:lumMod val="50000"/>
                  </a:schemeClr>
                </a:solidFill>
              </a:defRPr>
            </a:lvl1pPr>
          </a:lstStyle>
          <a:p>
            <a:fld id="{9CBA2ADB-40CB-4E8A-8FFD-0A290C27075A}" type="slidenum">
              <a:rPr lang="en-US" altLang="en-US" smtClean="0"/>
              <a:pPr/>
              <a:t>‹#›</a:t>
            </a:fld>
            <a:endParaRPr lang="en-US" altLang="en-US"/>
          </a:p>
        </p:txBody>
      </p:sp>
      <p:sp>
        <p:nvSpPr>
          <p:cNvPr id="12" name="Rounded Rectangle 11"/>
          <p:cNvSpPr/>
          <p:nvPr/>
        </p:nvSpPr>
        <p:spPr>
          <a:xfrm>
            <a:off x="-609598" y="557784"/>
            <a:ext cx="8839198" cy="914400"/>
          </a:xfrm>
          <a:prstGeom prst="round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0" y="795528"/>
            <a:ext cx="8229600" cy="420624"/>
          </a:xfrm>
        </p:spPr>
        <p:txBody>
          <a:bodyPr>
            <a:noAutofit/>
          </a:bodyPr>
          <a:lstStyle>
            <a:lvl1pPr algn="r">
              <a:defRPr sz="3200">
                <a:solidFill>
                  <a:schemeClr val="bg1"/>
                </a:solidFill>
              </a:defRPr>
            </a:lvl1pPr>
          </a:lstStyle>
          <a:p>
            <a:r>
              <a:rPr lang="en-US" dirty="0" smtClean="0"/>
              <a:t>TITLE</a:t>
            </a:r>
            <a:endParaRPr lang="en-US" dirty="0"/>
          </a:p>
        </p:txBody>
      </p:sp>
      <p:sp>
        <p:nvSpPr>
          <p:cNvPr id="9" name="Rounded Rectangle 8"/>
          <p:cNvSpPr/>
          <p:nvPr userDrawn="1"/>
        </p:nvSpPr>
        <p:spPr>
          <a:xfrm>
            <a:off x="-609598" y="557784"/>
            <a:ext cx="8839198" cy="914400"/>
          </a:xfrm>
          <a:prstGeom prst="roundRect">
            <a:avLst/>
          </a:prstGeom>
          <a:solidFill>
            <a:srgbClr val="FA63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p:cNvSpPr txBox="1">
            <a:spLocks/>
          </p:cNvSpPr>
          <p:nvPr userDrawn="1"/>
        </p:nvSpPr>
        <p:spPr>
          <a:xfrm>
            <a:off x="32288" y="838200"/>
            <a:ext cx="8229600" cy="420624"/>
          </a:xfrm>
          <a:prstGeom prst="rect">
            <a:avLst/>
          </a:prstGeom>
        </p:spPr>
        <p:txBody>
          <a:bodyPr vert="horz" lIns="91440" tIns="45720" rIns="91440" bIns="45720" rtlCol="0" anchor="ctr">
            <a:noAutofit/>
          </a:bodyPr>
          <a:lstStyle>
            <a:lvl1pPr algn="r" defTabSz="457200" rtl="0" eaLnBrk="1" latinLnBrk="0" hangingPunct="1">
              <a:spcBef>
                <a:spcPct val="0"/>
              </a:spcBef>
              <a:buNone/>
              <a:defRPr sz="3200" kern="1200">
                <a:solidFill>
                  <a:schemeClr val="bg1"/>
                </a:solidFill>
                <a:latin typeface="+mj-lt"/>
                <a:ea typeface="+mj-ea"/>
                <a:cs typeface="Arial" panose="020B0604020202020204" pitchFamily="34" charset="0"/>
              </a:defRPr>
            </a:lvl1pPr>
          </a:lstStyle>
          <a:p>
            <a:pPr fontAlgn="auto">
              <a:spcAft>
                <a:spcPts val="0"/>
              </a:spcAft>
            </a:pPr>
            <a:r>
              <a:rPr lang="en-US" smtClean="0"/>
              <a:t>TITLE</a:t>
            </a:r>
            <a:endParaRPr lang="en-US" dirty="0"/>
          </a:p>
        </p:txBody>
      </p:sp>
    </p:spTree>
    <p:extLst>
      <p:ext uri="{BB962C8B-B14F-4D97-AF65-F5344CB8AC3E}">
        <p14:creationId xmlns:p14="http://schemas.microsoft.com/office/powerpoint/2010/main" val="173322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Long Title Slide">
    <p:spTree>
      <p:nvGrpSpPr>
        <p:cNvPr id="1" name=""/>
        <p:cNvGrpSpPr/>
        <p:nvPr/>
      </p:nvGrpSpPr>
      <p:grpSpPr>
        <a:xfrm>
          <a:off x="0" y="0"/>
          <a:ext cx="0" cy="0"/>
          <a:chOff x="0" y="0"/>
          <a:chExt cx="0" cy="0"/>
        </a:xfrm>
      </p:grpSpPr>
      <p:pic>
        <p:nvPicPr>
          <p:cNvPr id="18" name="Picture 17" descr="UI-02-130715-675a.jpg"/>
          <p:cNvPicPr>
            <a:picLocks noChangeAspect="1"/>
          </p:cNvPicPr>
          <p:nvPr/>
        </p:nvPicPr>
        <p:blipFill rotWithShape="1">
          <a:blip r:embed="rId2" cstate="print">
            <a:extLst>
              <a:ext uri="{28A0092B-C50C-407E-A947-70E740481C1C}">
                <a14:useLocalDpi xmlns:a14="http://schemas.microsoft.com/office/drawing/2010/main" val="0"/>
              </a:ext>
            </a:extLst>
          </a:blip>
          <a:srcRect l="30554" t="20737" r="1573" b="11485"/>
          <a:stretch/>
        </p:blipFill>
        <p:spPr>
          <a:xfrm>
            <a:off x="0" y="0"/>
            <a:ext cx="9144000" cy="6087545"/>
          </a:xfrm>
          <a:prstGeom prst="rect">
            <a:avLst/>
          </a:prstGeom>
          <a:effectLst/>
        </p:spPr>
      </p:pic>
      <p:sp>
        <p:nvSpPr>
          <p:cNvPr id="4" name="Date Placeholder 3"/>
          <p:cNvSpPr>
            <a:spLocks noGrp="1"/>
          </p:cNvSpPr>
          <p:nvPr>
            <p:ph type="dt" sz="half" idx="10"/>
          </p:nvPr>
        </p:nvSpPr>
        <p:spPr/>
        <p:txBody>
          <a:bodyPr/>
          <a:lstStyle/>
          <a:p>
            <a:pPr>
              <a:defRPr/>
            </a:pPr>
            <a:endParaRPr lang="en-US"/>
          </a:p>
        </p:txBody>
      </p:sp>
      <p:sp>
        <p:nvSpPr>
          <p:cNvPr id="7" name="Rounded Rectangle 6"/>
          <p:cNvSpPr/>
          <p:nvPr/>
        </p:nvSpPr>
        <p:spPr>
          <a:xfrm>
            <a:off x="-508010" y="4476978"/>
            <a:ext cx="3860808" cy="1109134"/>
          </a:xfrm>
          <a:prstGeom prst="roundRect">
            <a:avLst/>
          </a:prstGeom>
          <a:solidFill>
            <a:srgbClr val="FFFFFF"/>
          </a:solidFill>
          <a:ln w="9525" cap="flat" cmpd="sng" algn="ctr">
            <a:solidFill>
              <a:srgbClr val="4F81BD">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9" name="Rounded Rectangle 8"/>
          <p:cNvSpPr/>
          <p:nvPr/>
        </p:nvSpPr>
        <p:spPr>
          <a:xfrm>
            <a:off x="-349077" y="190499"/>
            <a:ext cx="9842154" cy="1781775"/>
          </a:xfrm>
          <a:prstGeom prst="roundRect">
            <a:avLst/>
          </a:prstGeom>
          <a:solidFill>
            <a:srgbClr val="FA63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6" hasCustomPrompt="1"/>
          </p:nvPr>
        </p:nvSpPr>
        <p:spPr>
          <a:xfrm>
            <a:off x="285750" y="598036"/>
            <a:ext cx="8410779" cy="493776"/>
          </a:xfrm>
        </p:spPr>
        <p:txBody>
          <a:bodyPr>
            <a:noAutofit/>
          </a:bodyPr>
          <a:lstStyle>
            <a:lvl1pPr marL="0" indent="0" algn="r">
              <a:buNone/>
              <a:defRPr sz="32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PRESENTATION TITLE</a:t>
            </a:r>
            <a:endParaRPr lang="en-US" dirty="0"/>
          </a:p>
        </p:txBody>
      </p:sp>
      <p:sp>
        <p:nvSpPr>
          <p:cNvPr id="11" name="Text Placeholder 10"/>
          <p:cNvSpPr>
            <a:spLocks noGrp="1"/>
          </p:cNvSpPr>
          <p:nvPr>
            <p:ph type="body" sz="quarter" idx="17" hasCustomPrompt="1"/>
          </p:nvPr>
        </p:nvSpPr>
        <p:spPr>
          <a:xfrm>
            <a:off x="285750" y="1343564"/>
            <a:ext cx="8410779" cy="430887"/>
          </a:xfrm>
        </p:spPr>
        <p:txBody>
          <a:bodyPr wrap="square">
            <a:spAutoFit/>
          </a:bodyPr>
          <a:lstStyle>
            <a:lvl1pPr marL="0" indent="0" algn="r">
              <a:buNone/>
              <a:defRPr sz="2200" baseline="0">
                <a:solidFill>
                  <a:srgbClr val="131F3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Presentation Subtitle</a:t>
            </a:r>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9264" y="4636008"/>
            <a:ext cx="1879508" cy="756459"/>
          </a:xfrm>
          <a:prstGeom prst="rect">
            <a:avLst/>
          </a:prstGeom>
        </p:spPr>
      </p:pic>
      <p:sp>
        <p:nvSpPr>
          <p:cNvPr id="12" name="Rectangle 11"/>
          <p:cNvSpPr/>
          <p:nvPr userDrawn="1"/>
        </p:nvSpPr>
        <p:spPr>
          <a:xfrm>
            <a:off x="2362200" y="6172200"/>
            <a:ext cx="4495800" cy="6126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877248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icture and Content Layout">
    <p:spTree>
      <p:nvGrpSpPr>
        <p:cNvPr id="1" name=""/>
        <p:cNvGrpSpPr/>
        <p:nvPr/>
      </p:nvGrpSpPr>
      <p:grpSpPr>
        <a:xfrm>
          <a:off x="0" y="0"/>
          <a:ext cx="0" cy="0"/>
          <a:chOff x="0" y="0"/>
          <a:chExt cx="0" cy="0"/>
        </a:xfrm>
      </p:grpSpPr>
      <p:sp>
        <p:nvSpPr>
          <p:cNvPr id="10" name="Rounded Rectangle 9"/>
          <p:cNvSpPr/>
          <p:nvPr/>
        </p:nvSpPr>
        <p:spPr>
          <a:xfrm>
            <a:off x="-609598" y="556309"/>
            <a:ext cx="5662850" cy="914400"/>
          </a:xfrm>
          <a:prstGeom prst="roundRect">
            <a:avLst/>
          </a:prstGeom>
          <a:solidFill>
            <a:srgbClr val="FA63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endParaRPr lang="en-US"/>
          </a:p>
        </p:txBody>
      </p:sp>
      <p:sp>
        <p:nvSpPr>
          <p:cNvPr id="4" name="Picture Placeholder 3"/>
          <p:cNvSpPr>
            <a:spLocks noGrp="1"/>
          </p:cNvSpPr>
          <p:nvPr>
            <p:ph type="pic" sz="quarter" idx="14"/>
          </p:nvPr>
        </p:nvSpPr>
        <p:spPr>
          <a:xfrm>
            <a:off x="392811" y="1594104"/>
            <a:ext cx="4114800" cy="4379976"/>
          </a:xfrm>
        </p:spPr>
        <p:txBody>
          <a:bodyPr/>
          <a:lstStyle>
            <a:lvl1pPr>
              <a:defRPr>
                <a:solidFill>
                  <a:srgbClr val="131F33"/>
                </a:solidFill>
              </a:defRPr>
            </a:lvl1pPr>
          </a:lstStyle>
          <a:p>
            <a:r>
              <a:rPr lang="en-US" dirty="0" smtClean="0"/>
              <a:t>Click icon to add picture</a:t>
            </a:r>
            <a:endParaRPr lang="en-US" dirty="0"/>
          </a:p>
        </p:txBody>
      </p:sp>
      <p:sp>
        <p:nvSpPr>
          <p:cNvPr id="11" name="Content Placeholder 10"/>
          <p:cNvSpPr>
            <a:spLocks noGrp="1"/>
          </p:cNvSpPr>
          <p:nvPr>
            <p:ph sz="quarter" idx="15"/>
          </p:nvPr>
        </p:nvSpPr>
        <p:spPr>
          <a:xfrm>
            <a:off x="4648581" y="1597024"/>
            <a:ext cx="4114800" cy="4377055"/>
          </a:xfrm>
        </p:spPr>
        <p:txBody>
          <a:bodyPr/>
          <a:lstStyle>
            <a:lvl1pPr>
              <a:defRPr>
                <a:solidFill>
                  <a:srgbClr val="131F33"/>
                </a:solidFill>
              </a:defRPr>
            </a:lvl1pPr>
            <a:lvl2pPr>
              <a:defRPr>
                <a:solidFill>
                  <a:srgbClr val="131F33"/>
                </a:solidFill>
              </a:defRPr>
            </a:lvl2pPr>
            <a:lvl3pPr>
              <a:defRPr>
                <a:solidFill>
                  <a:srgbClr val="131F33"/>
                </a:solidFill>
              </a:defRPr>
            </a:lvl3pPr>
            <a:lvl4pPr>
              <a:defRPr>
                <a:solidFill>
                  <a:srgbClr val="131F33"/>
                </a:solidFill>
              </a:defRPr>
            </a:lvl4pPr>
            <a:lvl5pPr>
              <a:defRPr>
                <a:solidFill>
                  <a:srgbClr val="131F3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
          <p:cNvSpPr>
            <a:spLocks noGrp="1"/>
          </p:cNvSpPr>
          <p:nvPr>
            <p:ph type="title" hasCustomPrompt="1"/>
          </p:nvPr>
        </p:nvSpPr>
        <p:spPr>
          <a:xfrm>
            <a:off x="-317500" y="799084"/>
            <a:ext cx="5288788" cy="420624"/>
          </a:xfrm>
        </p:spPr>
        <p:txBody>
          <a:bodyPr>
            <a:noAutofit/>
          </a:bodyPr>
          <a:lstStyle>
            <a:lvl1pPr algn="r">
              <a:defRPr sz="3200">
                <a:solidFill>
                  <a:schemeClr val="bg1"/>
                </a:solidFill>
              </a:defRPr>
            </a:lvl1pPr>
          </a:lstStyle>
          <a:p>
            <a:r>
              <a:rPr lang="en-US" dirty="0" smtClean="0"/>
              <a:t>TITLE</a:t>
            </a:r>
            <a:endParaRPr lang="en-US" dirty="0"/>
          </a:p>
        </p:txBody>
      </p:sp>
      <p:sp>
        <p:nvSpPr>
          <p:cNvPr id="14" name="Slide Number Placeholder 5"/>
          <p:cNvSpPr>
            <a:spLocks noGrp="1"/>
          </p:cNvSpPr>
          <p:nvPr>
            <p:ph type="sldNum" sz="quarter" idx="12"/>
          </p:nvPr>
        </p:nvSpPr>
        <p:spPr>
          <a:xfrm>
            <a:off x="152400" y="6355080"/>
            <a:ext cx="381000" cy="365234"/>
          </a:xfrm>
        </p:spPr>
        <p:txBody>
          <a:bodyPr/>
          <a:lstStyle>
            <a:lvl1pPr>
              <a:defRPr>
                <a:solidFill>
                  <a:schemeClr val="bg1">
                    <a:lumMod val="50000"/>
                  </a:schemeClr>
                </a:solidFill>
              </a:defRPr>
            </a:lvl1pPr>
          </a:lstStyle>
          <a:p>
            <a:fld id="{9CBA2ADB-40CB-4E8A-8FFD-0A290C27075A}" type="slidenum">
              <a:rPr lang="en-US" altLang="en-US" smtClean="0"/>
              <a:pPr/>
              <a:t>‹#›</a:t>
            </a:fld>
            <a:endParaRPr lang="en-US" altLang="en-US"/>
          </a:p>
        </p:txBody>
      </p:sp>
    </p:spTree>
    <p:extLst>
      <p:ext uri="{BB962C8B-B14F-4D97-AF65-F5344CB8AC3E}">
        <p14:creationId xmlns:p14="http://schemas.microsoft.com/office/powerpoint/2010/main" val="31005946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Long Title Picture and Content Layou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en-US"/>
          </a:p>
        </p:txBody>
      </p:sp>
      <p:sp>
        <p:nvSpPr>
          <p:cNvPr id="4" name="Picture Placeholder 3"/>
          <p:cNvSpPr>
            <a:spLocks noGrp="1"/>
          </p:cNvSpPr>
          <p:nvPr>
            <p:ph type="pic" sz="quarter" idx="14"/>
          </p:nvPr>
        </p:nvSpPr>
        <p:spPr>
          <a:xfrm>
            <a:off x="392811" y="1594104"/>
            <a:ext cx="4114800" cy="4379976"/>
          </a:xfrm>
        </p:spPr>
        <p:txBody>
          <a:bodyPr/>
          <a:lstStyle>
            <a:lvl1pPr>
              <a:defRPr>
                <a:solidFill>
                  <a:srgbClr val="131F33"/>
                </a:solidFill>
              </a:defRPr>
            </a:lvl1pPr>
          </a:lstStyle>
          <a:p>
            <a:r>
              <a:rPr lang="en-US" dirty="0" smtClean="0"/>
              <a:t>Click icon to add picture</a:t>
            </a:r>
            <a:endParaRPr lang="en-US" dirty="0"/>
          </a:p>
        </p:txBody>
      </p:sp>
      <p:sp>
        <p:nvSpPr>
          <p:cNvPr id="11" name="Content Placeholder 10"/>
          <p:cNvSpPr>
            <a:spLocks noGrp="1"/>
          </p:cNvSpPr>
          <p:nvPr>
            <p:ph sz="quarter" idx="15"/>
          </p:nvPr>
        </p:nvSpPr>
        <p:spPr>
          <a:xfrm>
            <a:off x="4648581" y="1597024"/>
            <a:ext cx="4114800" cy="4377055"/>
          </a:xfrm>
        </p:spPr>
        <p:txBody>
          <a:bodyPr/>
          <a:lstStyle>
            <a:lvl1pPr>
              <a:defRPr>
                <a:solidFill>
                  <a:srgbClr val="131F33"/>
                </a:solidFill>
              </a:defRPr>
            </a:lvl1pPr>
            <a:lvl2pPr>
              <a:defRPr>
                <a:solidFill>
                  <a:srgbClr val="131F33"/>
                </a:solidFill>
              </a:defRPr>
            </a:lvl2pPr>
            <a:lvl3pPr>
              <a:defRPr>
                <a:solidFill>
                  <a:srgbClr val="131F33"/>
                </a:solidFill>
              </a:defRPr>
            </a:lvl3pPr>
            <a:lvl4pPr>
              <a:defRPr>
                <a:solidFill>
                  <a:srgbClr val="131F33"/>
                </a:solidFill>
              </a:defRPr>
            </a:lvl4pPr>
            <a:lvl5pPr>
              <a:defRPr>
                <a:solidFill>
                  <a:srgbClr val="131F3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Slide Number Placeholder 5"/>
          <p:cNvSpPr>
            <a:spLocks noGrp="1"/>
          </p:cNvSpPr>
          <p:nvPr>
            <p:ph type="sldNum" sz="quarter" idx="12"/>
          </p:nvPr>
        </p:nvSpPr>
        <p:spPr>
          <a:xfrm>
            <a:off x="152400" y="6355080"/>
            <a:ext cx="381000" cy="365234"/>
          </a:xfrm>
        </p:spPr>
        <p:txBody>
          <a:bodyPr/>
          <a:lstStyle>
            <a:lvl1pPr>
              <a:defRPr>
                <a:solidFill>
                  <a:schemeClr val="bg1">
                    <a:lumMod val="50000"/>
                  </a:schemeClr>
                </a:solidFill>
              </a:defRPr>
            </a:lvl1pPr>
          </a:lstStyle>
          <a:p>
            <a:fld id="{9CBA2ADB-40CB-4E8A-8FFD-0A290C27075A}" type="slidenum">
              <a:rPr lang="en-US" altLang="en-US" smtClean="0"/>
              <a:pPr/>
              <a:t>‹#›</a:t>
            </a:fld>
            <a:endParaRPr lang="en-US" altLang="en-US"/>
          </a:p>
        </p:txBody>
      </p:sp>
      <p:sp>
        <p:nvSpPr>
          <p:cNvPr id="12" name="Rounded Rectangle 11"/>
          <p:cNvSpPr/>
          <p:nvPr/>
        </p:nvSpPr>
        <p:spPr>
          <a:xfrm>
            <a:off x="-609598" y="557784"/>
            <a:ext cx="8839198" cy="914400"/>
          </a:xfrm>
          <a:prstGeom prst="round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0" y="795528"/>
            <a:ext cx="8229600" cy="420624"/>
          </a:xfrm>
        </p:spPr>
        <p:txBody>
          <a:bodyPr>
            <a:noAutofit/>
          </a:bodyPr>
          <a:lstStyle>
            <a:lvl1pPr algn="r">
              <a:defRPr sz="3200">
                <a:solidFill>
                  <a:schemeClr val="bg1"/>
                </a:solidFill>
              </a:defRPr>
            </a:lvl1pPr>
          </a:lstStyle>
          <a:p>
            <a:r>
              <a:rPr lang="en-US" dirty="0" smtClean="0"/>
              <a:t>TITLE</a:t>
            </a:r>
            <a:endParaRPr lang="en-US" dirty="0"/>
          </a:p>
        </p:txBody>
      </p:sp>
      <p:sp>
        <p:nvSpPr>
          <p:cNvPr id="9" name="Rounded Rectangle 8"/>
          <p:cNvSpPr/>
          <p:nvPr userDrawn="1"/>
        </p:nvSpPr>
        <p:spPr>
          <a:xfrm>
            <a:off x="-609598" y="557784"/>
            <a:ext cx="8839198" cy="914400"/>
          </a:xfrm>
          <a:prstGeom prst="roundRect">
            <a:avLst/>
          </a:prstGeom>
          <a:solidFill>
            <a:srgbClr val="FA63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p:cNvSpPr txBox="1">
            <a:spLocks/>
          </p:cNvSpPr>
          <p:nvPr userDrawn="1"/>
        </p:nvSpPr>
        <p:spPr>
          <a:xfrm>
            <a:off x="3875" y="838200"/>
            <a:ext cx="8229600" cy="420624"/>
          </a:xfrm>
          <a:prstGeom prst="rect">
            <a:avLst/>
          </a:prstGeom>
        </p:spPr>
        <p:txBody>
          <a:bodyPr vert="horz" lIns="91440" tIns="45720" rIns="91440" bIns="45720" rtlCol="0" anchor="ctr">
            <a:noAutofit/>
          </a:bodyPr>
          <a:lstStyle>
            <a:lvl1pPr algn="r" defTabSz="457200" rtl="0" eaLnBrk="1" latinLnBrk="0" hangingPunct="1">
              <a:spcBef>
                <a:spcPct val="0"/>
              </a:spcBef>
              <a:buNone/>
              <a:defRPr sz="3200" kern="1200">
                <a:solidFill>
                  <a:schemeClr val="bg1"/>
                </a:solidFill>
                <a:latin typeface="+mj-lt"/>
                <a:ea typeface="+mj-ea"/>
                <a:cs typeface="Arial" panose="020B0604020202020204" pitchFamily="34" charset="0"/>
              </a:defRPr>
            </a:lvl1pPr>
          </a:lstStyle>
          <a:p>
            <a:pPr fontAlgn="auto">
              <a:spcAft>
                <a:spcPts val="0"/>
              </a:spcAft>
            </a:pPr>
            <a:r>
              <a:rPr lang="en-US" smtClean="0"/>
              <a:t>TITLE</a:t>
            </a:r>
            <a:endParaRPr lang="en-US" dirty="0"/>
          </a:p>
        </p:txBody>
      </p:sp>
    </p:spTree>
    <p:extLst>
      <p:ext uri="{BB962C8B-B14F-4D97-AF65-F5344CB8AC3E}">
        <p14:creationId xmlns:p14="http://schemas.microsoft.com/office/powerpoint/2010/main" val="16036543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8" name="Picture 17" descr="UI-02-130715-675a.jpg"/>
          <p:cNvPicPr>
            <a:picLocks noChangeAspect="1"/>
          </p:cNvPicPr>
          <p:nvPr/>
        </p:nvPicPr>
        <p:blipFill rotWithShape="1">
          <a:blip r:embed="rId2" cstate="print">
            <a:extLst>
              <a:ext uri="{28A0092B-C50C-407E-A947-70E740481C1C}">
                <a14:useLocalDpi xmlns:a14="http://schemas.microsoft.com/office/drawing/2010/main" val="0"/>
              </a:ext>
            </a:extLst>
          </a:blip>
          <a:srcRect l="30554" t="20737" r="1573" b="11485"/>
          <a:stretch/>
        </p:blipFill>
        <p:spPr>
          <a:xfrm>
            <a:off x="0" y="0"/>
            <a:ext cx="9144000" cy="6087545"/>
          </a:xfrm>
          <a:prstGeom prst="rect">
            <a:avLst/>
          </a:prstGeom>
          <a:effectLst/>
        </p:spPr>
      </p:pic>
      <p:sp>
        <p:nvSpPr>
          <p:cNvPr id="4" name="Date Placeholder 3"/>
          <p:cNvSpPr>
            <a:spLocks noGrp="1"/>
          </p:cNvSpPr>
          <p:nvPr>
            <p:ph type="dt" sz="half" idx="10"/>
          </p:nvPr>
        </p:nvSpPr>
        <p:spPr/>
        <p:txBody>
          <a:bodyPr/>
          <a:lstStyle/>
          <a:p>
            <a:pPr>
              <a:defRPr/>
            </a:pPr>
            <a:endParaRPr lang="en-US"/>
          </a:p>
        </p:txBody>
      </p:sp>
      <p:sp>
        <p:nvSpPr>
          <p:cNvPr id="7" name="Rounded Rectangle 6"/>
          <p:cNvSpPr/>
          <p:nvPr/>
        </p:nvSpPr>
        <p:spPr>
          <a:xfrm>
            <a:off x="-508010" y="4476978"/>
            <a:ext cx="3860808" cy="1109134"/>
          </a:xfrm>
          <a:prstGeom prst="roundRect">
            <a:avLst/>
          </a:prstGeom>
          <a:solidFill>
            <a:srgbClr val="FFFFFF"/>
          </a:solidFill>
          <a:ln w="9525" cap="flat" cmpd="sng" algn="ctr">
            <a:solidFill>
              <a:srgbClr val="4F81BD">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9" name="Rounded Rectangle 8"/>
          <p:cNvSpPr/>
          <p:nvPr/>
        </p:nvSpPr>
        <p:spPr>
          <a:xfrm>
            <a:off x="3517875" y="3048000"/>
            <a:ext cx="6015592" cy="2743200"/>
          </a:xfrm>
          <a:prstGeom prst="roundRect">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6" hasCustomPrompt="1"/>
          </p:nvPr>
        </p:nvSpPr>
        <p:spPr>
          <a:xfrm>
            <a:off x="3813048" y="3648964"/>
            <a:ext cx="5178552" cy="493776"/>
          </a:xfrm>
        </p:spPr>
        <p:txBody>
          <a:bodyPr>
            <a:noAutofit/>
          </a:bodyPr>
          <a:lstStyle>
            <a:lvl1pPr marL="0" indent="0" algn="r">
              <a:buNone/>
              <a:defRPr sz="32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PRESENTATION TITLE</a:t>
            </a:r>
            <a:endParaRPr lang="en-US" dirty="0"/>
          </a:p>
        </p:txBody>
      </p:sp>
      <p:sp>
        <p:nvSpPr>
          <p:cNvPr id="11" name="Text Placeholder 10"/>
          <p:cNvSpPr>
            <a:spLocks noGrp="1"/>
          </p:cNvSpPr>
          <p:nvPr>
            <p:ph type="body" sz="quarter" idx="17" hasCustomPrompt="1"/>
          </p:nvPr>
        </p:nvSpPr>
        <p:spPr>
          <a:xfrm>
            <a:off x="3813048" y="4592320"/>
            <a:ext cx="4617720" cy="400110"/>
          </a:xfrm>
        </p:spPr>
        <p:txBody>
          <a:bodyPr>
            <a:spAutoFit/>
          </a:bodyPr>
          <a:lstStyle>
            <a:lvl1pPr marL="0" indent="0" algn="r">
              <a:buNone/>
              <a:defRPr sz="2000" baseline="0">
                <a:solidFill>
                  <a:srgbClr val="131F3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Presentation Subtitle</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9264" y="4636008"/>
            <a:ext cx="1879508" cy="756459"/>
          </a:xfrm>
          <a:prstGeom prst="rect">
            <a:avLst/>
          </a:prstGeom>
        </p:spPr>
      </p:pic>
      <p:sp>
        <p:nvSpPr>
          <p:cNvPr id="10" name="Rectangle 9"/>
          <p:cNvSpPr/>
          <p:nvPr userDrawn="1"/>
        </p:nvSpPr>
        <p:spPr>
          <a:xfrm>
            <a:off x="2362200" y="6172200"/>
            <a:ext cx="4495800" cy="6126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444797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Long Title Slide">
    <p:spTree>
      <p:nvGrpSpPr>
        <p:cNvPr id="1" name=""/>
        <p:cNvGrpSpPr/>
        <p:nvPr/>
      </p:nvGrpSpPr>
      <p:grpSpPr>
        <a:xfrm>
          <a:off x="0" y="0"/>
          <a:ext cx="0" cy="0"/>
          <a:chOff x="0" y="0"/>
          <a:chExt cx="0" cy="0"/>
        </a:xfrm>
      </p:grpSpPr>
      <p:pic>
        <p:nvPicPr>
          <p:cNvPr id="18" name="Picture 17" descr="UI-02-130715-675a.jpg"/>
          <p:cNvPicPr>
            <a:picLocks noChangeAspect="1"/>
          </p:cNvPicPr>
          <p:nvPr/>
        </p:nvPicPr>
        <p:blipFill rotWithShape="1">
          <a:blip r:embed="rId2" cstate="print">
            <a:extLst>
              <a:ext uri="{28A0092B-C50C-407E-A947-70E740481C1C}">
                <a14:useLocalDpi xmlns:a14="http://schemas.microsoft.com/office/drawing/2010/main" val="0"/>
              </a:ext>
            </a:extLst>
          </a:blip>
          <a:srcRect l="30554" t="20737" r="1573" b="11485"/>
          <a:stretch/>
        </p:blipFill>
        <p:spPr>
          <a:xfrm>
            <a:off x="0" y="0"/>
            <a:ext cx="9144000" cy="6087545"/>
          </a:xfrm>
          <a:prstGeom prst="rect">
            <a:avLst/>
          </a:prstGeom>
          <a:effectLst/>
        </p:spPr>
      </p:pic>
      <p:sp>
        <p:nvSpPr>
          <p:cNvPr id="4" name="Date Placeholder 3"/>
          <p:cNvSpPr>
            <a:spLocks noGrp="1"/>
          </p:cNvSpPr>
          <p:nvPr>
            <p:ph type="dt" sz="half" idx="10"/>
          </p:nvPr>
        </p:nvSpPr>
        <p:spPr/>
        <p:txBody>
          <a:bodyPr/>
          <a:lstStyle/>
          <a:p>
            <a:pPr>
              <a:defRPr/>
            </a:pPr>
            <a:endParaRPr lang="en-US"/>
          </a:p>
        </p:txBody>
      </p:sp>
      <p:sp>
        <p:nvSpPr>
          <p:cNvPr id="7" name="Rounded Rectangle 6"/>
          <p:cNvSpPr/>
          <p:nvPr/>
        </p:nvSpPr>
        <p:spPr>
          <a:xfrm>
            <a:off x="-508010" y="4476978"/>
            <a:ext cx="3860808" cy="1109134"/>
          </a:xfrm>
          <a:prstGeom prst="roundRect">
            <a:avLst/>
          </a:prstGeom>
          <a:solidFill>
            <a:srgbClr val="FFFFFF"/>
          </a:solidFill>
          <a:ln w="9525" cap="flat" cmpd="sng" algn="ctr">
            <a:solidFill>
              <a:srgbClr val="4F81BD">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9" name="Rounded Rectangle 8"/>
          <p:cNvSpPr/>
          <p:nvPr/>
        </p:nvSpPr>
        <p:spPr>
          <a:xfrm>
            <a:off x="-349077" y="190499"/>
            <a:ext cx="9842154" cy="1781775"/>
          </a:xfrm>
          <a:prstGeom prst="roundRect">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6" hasCustomPrompt="1"/>
          </p:nvPr>
        </p:nvSpPr>
        <p:spPr>
          <a:xfrm>
            <a:off x="285750" y="598036"/>
            <a:ext cx="8410779" cy="493776"/>
          </a:xfrm>
        </p:spPr>
        <p:txBody>
          <a:bodyPr>
            <a:noAutofit/>
          </a:bodyPr>
          <a:lstStyle>
            <a:lvl1pPr marL="0" indent="0" algn="r">
              <a:buNone/>
              <a:defRPr sz="32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PRESENTATION TITLE</a:t>
            </a:r>
            <a:endParaRPr lang="en-US" dirty="0"/>
          </a:p>
        </p:txBody>
      </p:sp>
      <p:sp>
        <p:nvSpPr>
          <p:cNvPr id="11" name="Text Placeholder 10"/>
          <p:cNvSpPr>
            <a:spLocks noGrp="1"/>
          </p:cNvSpPr>
          <p:nvPr>
            <p:ph type="body" sz="quarter" idx="17" hasCustomPrompt="1"/>
          </p:nvPr>
        </p:nvSpPr>
        <p:spPr>
          <a:xfrm>
            <a:off x="285750" y="1343564"/>
            <a:ext cx="8410779" cy="430887"/>
          </a:xfrm>
        </p:spPr>
        <p:txBody>
          <a:bodyPr wrap="square">
            <a:spAutoFit/>
          </a:bodyPr>
          <a:lstStyle>
            <a:lvl1pPr marL="0" indent="0" algn="r">
              <a:buNone/>
              <a:defRPr sz="2200" baseline="0">
                <a:solidFill>
                  <a:srgbClr val="131F3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Presentation Subtitle</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9264" y="4636008"/>
            <a:ext cx="1879508" cy="756459"/>
          </a:xfrm>
          <a:prstGeom prst="rect">
            <a:avLst/>
          </a:prstGeom>
        </p:spPr>
      </p:pic>
      <p:sp>
        <p:nvSpPr>
          <p:cNvPr id="10" name="Rectangle 9"/>
          <p:cNvSpPr/>
          <p:nvPr userDrawn="1"/>
        </p:nvSpPr>
        <p:spPr>
          <a:xfrm>
            <a:off x="2362200" y="6172200"/>
            <a:ext cx="4495800" cy="6126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463979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Title Slide_Gradient">
    <p:bg>
      <p:bgPr>
        <a:gradFill flip="none" rotWithShape="1">
          <a:gsLst>
            <a:gs pos="0">
              <a:srgbClr val="003C7D"/>
            </a:gs>
            <a:gs pos="50000">
              <a:schemeClr val="accent1">
                <a:tint val="37000"/>
                <a:satMod val="300000"/>
                <a:alpha val="30000"/>
                <a:lumMod val="100000"/>
              </a:schemeClr>
            </a:gs>
            <a:gs pos="100000">
              <a:srgbClr val="FF6600"/>
            </a:gs>
          </a:gsLst>
          <a:lin ang="10800000" scaled="0"/>
          <a:tileRect/>
        </a:gra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en-US"/>
          </a:p>
        </p:txBody>
      </p:sp>
      <p:sp>
        <p:nvSpPr>
          <p:cNvPr id="7" name="Rounded Rectangle 6"/>
          <p:cNvSpPr/>
          <p:nvPr/>
        </p:nvSpPr>
        <p:spPr>
          <a:xfrm>
            <a:off x="76200" y="2514600"/>
            <a:ext cx="8991600" cy="1542822"/>
          </a:xfrm>
          <a:prstGeom prst="roundRect">
            <a:avLst/>
          </a:prstGeom>
          <a:solidFill>
            <a:srgbClr val="FFFFFF">
              <a:alpha val="80000"/>
            </a:srgbClr>
          </a:solidFill>
          <a:ln w="9525" cap="flat" cmpd="sng" algn="ctr">
            <a:solidFill>
              <a:srgbClr val="4F81BD">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3" name="Text Placeholder 2"/>
          <p:cNvSpPr>
            <a:spLocks noGrp="1"/>
          </p:cNvSpPr>
          <p:nvPr>
            <p:ph type="body" sz="quarter" idx="16" hasCustomPrompt="1"/>
          </p:nvPr>
        </p:nvSpPr>
        <p:spPr>
          <a:xfrm>
            <a:off x="3810000" y="2847633"/>
            <a:ext cx="5178552" cy="493776"/>
          </a:xfrm>
        </p:spPr>
        <p:txBody>
          <a:bodyPr>
            <a:noAutofit/>
          </a:bodyPr>
          <a:lstStyle>
            <a:lvl1pPr marL="0" indent="0" algn="r">
              <a:buNone/>
              <a:defRPr sz="3200">
                <a:solidFill>
                  <a:srgbClr val="131F33"/>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PRESENTATION TITLE</a:t>
            </a:r>
            <a:endParaRPr lang="en-US" dirty="0"/>
          </a:p>
        </p:txBody>
      </p:sp>
      <p:sp>
        <p:nvSpPr>
          <p:cNvPr id="11" name="Text Placeholder 10"/>
          <p:cNvSpPr>
            <a:spLocks noGrp="1"/>
          </p:cNvSpPr>
          <p:nvPr>
            <p:ph type="body" sz="quarter" idx="17" hasCustomPrompt="1"/>
          </p:nvPr>
        </p:nvSpPr>
        <p:spPr>
          <a:xfrm>
            <a:off x="4343400" y="3533433"/>
            <a:ext cx="4617720" cy="400110"/>
          </a:xfrm>
        </p:spPr>
        <p:txBody>
          <a:bodyPr>
            <a:spAutoFit/>
          </a:bodyPr>
          <a:lstStyle>
            <a:lvl1pPr marL="0" indent="0" algn="r">
              <a:buNone/>
              <a:defRPr sz="2000" baseline="0">
                <a:solidFill>
                  <a:srgbClr val="FF66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Presentation Subtitle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8952" y="2843784"/>
            <a:ext cx="1879508" cy="756459"/>
          </a:xfrm>
          <a:prstGeom prst="rect">
            <a:avLst/>
          </a:prstGeom>
        </p:spPr>
      </p:pic>
      <p:sp>
        <p:nvSpPr>
          <p:cNvPr id="9" name="Rectangle 8"/>
          <p:cNvSpPr/>
          <p:nvPr userDrawn="1"/>
        </p:nvSpPr>
        <p:spPr>
          <a:xfrm>
            <a:off x="2362200" y="6172200"/>
            <a:ext cx="4495800" cy="6126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441199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9" name="Rounded Rectangle 8"/>
          <p:cNvSpPr/>
          <p:nvPr/>
        </p:nvSpPr>
        <p:spPr>
          <a:xfrm>
            <a:off x="-609598" y="556309"/>
            <a:ext cx="5662850" cy="914400"/>
          </a:xfrm>
          <a:prstGeom prst="roundRect">
            <a:avLst/>
          </a:prstGeom>
          <a:solidFill>
            <a:schemeClr val="bg1"/>
          </a:solidFill>
          <a:ln>
            <a:solidFill>
              <a:srgbClr val="003C7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endParaRPr lang="en-US"/>
          </a:p>
        </p:txBody>
      </p:sp>
      <p:sp>
        <p:nvSpPr>
          <p:cNvPr id="6" name="Slide Number Placeholder 5"/>
          <p:cNvSpPr>
            <a:spLocks noGrp="1"/>
          </p:cNvSpPr>
          <p:nvPr>
            <p:ph type="sldNum" sz="quarter" idx="12"/>
          </p:nvPr>
        </p:nvSpPr>
        <p:spPr>
          <a:xfrm>
            <a:off x="152400" y="6355080"/>
            <a:ext cx="381000" cy="365234"/>
          </a:xfrm>
        </p:spPr>
        <p:txBody>
          <a:bodyPr/>
          <a:lstStyle>
            <a:lvl1pPr>
              <a:defRPr>
                <a:solidFill>
                  <a:schemeClr val="bg1">
                    <a:lumMod val="50000"/>
                  </a:schemeClr>
                </a:solidFill>
              </a:defRPr>
            </a:lvl1pPr>
          </a:lstStyle>
          <a:p>
            <a:fld id="{22095A4E-C479-4123-A0C1-81E68367761E}" type="slidenum">
              <a:rPr lang="en-US" altLang="en-US" smtClean="0"/>
              <a:pPr/>
              <a:t>‹#›</a:t>
            </a:fld>
            <a:endParaRPr lang="en-US" altLang="en-US"/>
          </a:p>
        </p:txBody>
      </p:sp>
      <p:sp>
        <p:nvSpPr>
          <p:cNvPr id="13" name="Content Placeholder 12"/>
          <p:cNvSpPr>
            <a:spLocks noGrp="1"/>
          </p:cNvSpPr>
          <p:nvPr>
            <p:ph sz="quarter" idx="13"/>
          </p:nvPr>
        </p:nvSpPr>
        <p:spPr>
          <a:xfrm>
            <a:off x="457200" y="1608836"/>
            <a:ext cx="8229600" cy="2185214"/>
          </a:xfrm>
        </p:spPr>
        <p:txBody>
          <a:bodyPr>
            <a:spAutoFit/>
          </a:bodyPr>
          <a:lstStyle>
            <a:lvl1pPr>
              <a:defRPr>
                <a:solidFill>
                  <a:srgbClr val="131F33"/>
                </a:solidFill>
              </a:defRPr>
            </a:lvl1pPr>
            <a:lvl2pPr>
              <a:defRPr>
                <a:solidFill>
                  <a:srgbClr val="131F33"/>
                </a:solidFill>
              </a:defRPr>
            </a:lvl2pPr>
            <a:lvl3pPr>
              <a:defRPr>
                <a:solidFill>
                  <a:srgbClr val="131F33"/>
                </a:solidFill>
              </a:defRPr>
            </a:lvl3pPr>
            <a:lvl4pPr>
              <a:defRPr>
                <a:solidFill>
                  <a:srgbClr val="131F33"/>
                </a:solidFill>
              </a:defRPr>
            </a:lvl4pPr>
            <a:lvl5pPr>
              <a:defRPr>
                <a:solidFill>
                  <a:srgbClr val="131F3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
          <p:cNvSpPr>
            <a:spLocks noGrp="1"/>
          </p:cNvSpPr>
          <p:nvPr>
            <p:ph type="title" hasCustomPrompt="1"/>
          </p:nvPr>
        </p:nvSpPr>
        <p:spPr>
          <a:xfrm>
            <a:off x="-317500" y="799084"/>
            <a:ext cx="5288788" cy="420624"/>
          </a:xfrm>
        </p:spPr>
        <p:txBody>
          <a:bodyPr>
            <a:noAutofit/>
          </a:bodyPr>
          <a:lstStyle>
            <a:lvl1pPr algn="r">
              <a:defRPr sz="3200">
                <a:solidFill>
                  <a:srgbClr val="131F33"/>
                </a:solidFill>
              </a:defRPr>
            </a:lvl1pPr>
          </a:lstStyle>
          <a:p>
            <a:r>
              <a:rPr lang="en-US" dirty="0" smtClean="0"/>
              <a:t>TITLE</a:t>
            </a:r>
            <a:endParaRPr lang="en-US" dirty="0"/>
          </a:p>
        </p:txBody>
      </p:sp>
    </p:spTree>
    <p:extLst>
      <p:ext uri="{BB962C8B-B14F-4D97-AF65-F5344CB8AC3E}">
        <p14:creationId xmlns:p14="http://schemas.microsoft.com/office/powerpoint/2010/main" val="230242870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ong Title and Content">
    <p:spTree>
      <p:nvGrpSpPr>
        <p:cNvPr id="1" name=""/>
        <p:cNvGrpSpPr/>
        <p:nvPr/>
      </p:nvGrpSpPr>
      <p:grpSpPr>
        <a:xfrm>
          <a:off x="0" y="0"/>
          <a:ext cx="0" cy="0"/>
          <a:chOff x="0" y="0"/>
          <a:chExt cx="0" cy="0"/>
        </a:xfrm>
      </p:grpSpPr>
      <p:sp>
        <p:nvSpPr>
          <p:cNvPr id="8" name="Rounded Rectangle 7"/>
          <p:cNvSpPr/>
          <p:nvPr userDrawn="1"/>
        </p:nvSpPr>
        <p:spPr>
          <a:xfrm>
            <a:off x="-609598" y="557784"/>
            <a:ext cx="8839198" cy="914400"/>
          </a:xfrm>
          <a:prstGeom prst="roundRect">
            <a:avLst/>
          </a:prstGeom>
          <a:solidFill>
            <a:schemeClr val="bg1"/>
          </a:solidFill>
          <a:ln>
            <a:solidFill>
              <a:srgbClr val="003C7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3C7D"/>
              </a:solidFill>
            </a:endParaRPr>
          </a:p>
        </p:txBody>
      </p:sp>
      <p:sp>
        <p:nvSpPr>
          <p:cNvPr id="13" name="Content Placeholder 12"/>
          <p:cNvSpPr>
            <a:spLocks noGrp="1"/>
          </p:cNvSpPr>
          <p:nvPr>
            <p:ph sz="quarter" idx="13"/>
          </p:nvPr>
        </p:nvSpPr>
        <p:spPr>
          <a:xfrm>
            <a:off x="457200" y="1608836"/>
            <a:ext cx="8229600" cy="2185214"/>
          </a:xfrm>
        </p:spPr>
        <p:txBody>
          <a:bodyPr>
            <a:spAutoFit/>
          </a:bodyPr>
          <a:lstStyle>
            <a:lvl1pPr>
              <a:defRPr>
                <a:solidFill>
                  <a:srgbClr val="131F33"/>
                </a:solidFill>
              </a:defRPr>
            </a:lvl1pPr>
            <a:lvl2pPr>
              <a:defRPr>
                <a:solidFill>
                  <a:srgbClr val="131F33"/>
                </a:solidFill>
              </a:defRPr>
            </a:lvl2pPr>
            <a:lvl3pPr>
              <a:defRPr>
                <a:solidFill>
                  <a:srgbClr val="131F33"/>
                </a:solidFill>
              </a:defRPr>
            </a:lvl3pPr>
            <a:lvl4pPr>
              <a:defRPr>
                <a:solidFill>
                  <a:srgbClr val="131F33"/>
                </a:solidFill>
              </a:defRPr>
            </a:lvl4pPr>
            <a:lvl5pPr>
              <a:defRPr>
                <a:solidFill>
                  <a:srgbClr val="131F3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lide Number Placeholder 5"/>
          <p:cNvSpPr>
            <a:spLocks noGrp="1"/>
          </p:cNvSpPr>
          <p:nvPr>
            <p:ph type="sldNum" sz="quarter" idx="12"/>
          </p:nvPr>
        </p:nvSpPr>
        <p:spPr>
          <a:xfrm>
            <a:off x="152400" y="6355080"/>
            <a:ext cx="381000" cy="365234"/>
          </a:xfrm>
        </p:spPr>
        <p:txBody>
          <a:bodyPr/>
          <a:lstStyle>
            <a:lvl1pPr>
              <a:defRPr>
                <a:solidFill>
                  <a:schemeClr val="bg1">
                    <a:lumMod val="50000"/>
                  </a:schemeClr>
                </a:solidFill>
              </a:defRPr>
            </a:lvl1pPr>
          </a:lstStyle>
          <a:p>
            <a:fld id="{9CBA2ADB-40CB-4E8A-8FFD-0A290C27075A}" type="slidenum">
              <a:rPr lang="en-US" altLang="en-US" smtClean="0"/>
              <a:pPr/>
              <a:t>‹#›</a:t>
            </a:fld>
            <a:endParaRPr lang="en-US" altLang="en-US"/>
          </a:p>
        </p:txBody>
      </p:sp>
      <p:sp>
        <p:nvSpPr>
          <p:cNvPr id="10" name="Date Placeholder 3"/>
          <p:cNvSpPr>
            <a:spLocks noGrp="1"/>
          </p:cNvSpPr>
          <p:nvPr>
            <p:ph type="dt" sz="half" idx="10"/>
          </p:nvPr>
        </p:nvSpPr>
        <p:spPr>
          <a:xfrm>
            <a:off x="685800" y="6356350"/>
            <a:ext cx="2133600" cy="365125"/>
          </a:xfrm>
        </p:spPr>
        <p:txBody>
          <a:bodyPr/>
          <a:lstStyle/>
          <a:p>
            <a:pPr>
              <a:defRPr/>
            </a:pPr>
            <a:endParaRPr lang="en-US"/>
          </a:p>
        </p:txBody>
      </p:sp>
      <p:sp>
        <p:nvSpPr>
          <p:cNvPr id="11" name="Title 1"/>
          <p:cNvSpPr>
            <a:spLocks noGrp="1"/>
          </p:cNvSpPr>
          <p:nvPr>
            <p:ph type="title" hasCustomPrompt="1"/>
          </p:nvPr>
        </p:nvSpPr>
        <p:spPr>
          <a:xfrm>
            <a:off x="0" y="795528"/>
            <a:ext cx="8229600" cy="420624"/>
          </a:xfrm>
        </p:spPr>
        <p:txBody>
          <a:bodyPr>
            <a:noAutofit/>
          </a:bodyPr>
          <a:lstStyle>
            <a:lvl1pPr algn="r">
              <a:defRPr sz="3200">
                <a:solidFill>
                  <a:srgbClr val="131F33"/>
                </a:solidFill>
              </a:defRPr>
            </a:lvl1pPr>
          </a:lstStyle>
          <a:p>
            <a:r>
              <a:rPr lang="en-US" dirty="0" smtClean="0"/>
              <a:t>TITLE</a:t>
            </a:r>
            <a:endParaRPr lang="en-US" dirty="0"/>
          </a:p>
        </p:txBody>
      </p:sp>
    </p:spTree>
    <p:extLst>
      <p:ext uri="{BB962C8B-B14F-4D97-AF65-F5344CB8AC3E}">
        <p14:creationId xmlns:p14="http://schemas.microsoft.com/office/powerpoint/2010/main" val="331095237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Long Title with Subtitle and Content">
    <p:spTree>
      <p:nvGrpSpPr>
        <p:cNvPr id="1" name=""/>
        <p:cNvGrpSpPr/>
        <p:nvPr/>
      </p:nvGrpSpPr>
      <p:grpSpPr>
        <a:xfrm>
          <a:off x="0" y="0"/>
          <a:ext cx="0" cy="0"/>
          <a:chOff x="0" y="0"/>
          <a:chExt cx="0" cy="0"/>
        </a:xfrm>
      </p:grpSpPr>
      <p:sp>
        <p:nvSpPr>
          <p:cNvPr id="9" name="Rounded Rectangle 8"/>
          <p:cNvSpPr/>
          <p:nvPr/>
        </p:nvSpPr>
        <p:spPr>
          <a:xfrm>
            <a:off x="-609598" y="76200"/>
            <a:ext cx="8839198" cy="1447800"/>
          </a:xfrm>
          <a:prstGeom prst="roundRect">
            <a:avLst/>
          </a:prstGeom>
          <a:solidFill>
            <a:schemeClr val="bg1"/>
          </a:solidFill>
          <a:ln>
            <a:solidFill>
              <a:srgbClr val="003C7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endParaRPr lang="en-US"/>
          </a:p>
        </p:txBody>
      </p:sp>
      <p:sp>
        <p:nvSpPr>
          <p:cNvPr id="13" name="Content Placeholder 12"/>
          <p:cNvSpPr>
            <a:spLocks noGrp="1"/>
          </p:cNvSpPr>
          <p:nvPr>
            <p:ph sz="quarter" idx="13"/>
          </p:nvPr>
        </p:nvSpPr>
        <p:spPr>
          <a:xfrm>
            <a:off x="457200" y="1700986"/>
            <a:ext cx="8229600" cy="2185214"/>
          </a:xfrm>
        </p:spPr>
        <p:txBody>
          <a:bodyPr>
            <a:spAutoFit/>
          </a:bodyPr>
          <a:lstStyle>
            <a:lvl1pPr>
              <a:defRPr>
                <a:solidFill>
                  <a:srgbClr val="131F33"/>
                </a:solidFill>
              </a:defRPr>
            </a:lvl1pPr>
            <a:lvl2pPr>
              <a:defRPr>
                <a:solidFill>
                  <a:srgbClr val="131F33"/>
                </a:solidFill>
              </a:defRPr>
            </a:lvl2pPr>
            <a:lvl3pPr>
              <a:defRPr>
                <a:solidFill>
                  <a:srgbClr val="131F33"/>
                </a:solidFill>
              </a:defRPr>
            </a:lvl3pPr>
            <a:lvl4pPr>
              <a:defRPr>
                <a:solidFill>
                  <a:srgbClr val="131F33"/>
                </a:solidFill>
              </a:defRPr>
            </a:lvl4pPr>
            <a:lvl5pPr>
              <a:defRPr>
                <a:solidFill>
                  <a:srgbClr val="131F3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
          <p:cNvSpPr>
            <a:spLocks noGrp="1"/>
          </p:cNvSpPr>
          <p:nvPr>
            <p:ph type="title" hasCustomPrompt="1"/>
          </p:nvPr>
        </p:nvSpPr>
        <p:spPr>
          <a:xfrm>
            <a:off x="0" y="188976"/>
            <a:ext cx="8229600" cy="420624"/>
          </a:xfrm>
        </p:spPr>
        <p:txBody>
          <a:bodyPr>
            <a:noAutofit/>
          </a:bodyPr>
          <a:lstStyle>
            <a:lvl1pPr algn="r">
              <a:defRPr sz="3200">
                <a:solidFill>
                  <a:srgbClr val="131F33"/>
                </a:solidFill>
              </a:defRPr>
            </a:lvl1pPr>
          </a:lstStyle>
          <a:p>
            <a:r>
              <a:rPr lang="en-US" dirty="0" smtClean="0"/>
              <a:t>TITLE</a:t>
            </a:r>
            <a:endParaRPr lang="en-US" dirty="0"/>
          </a:p>
        </p:txBody>
      </p:sp>
      <p:sp>
        <p:nvSpPr>
          <p:cNvPr id="10" name="Text Placeholder 10"/>
          <p:cNvSpPr>
            <a:spLocks noGrp="1"/>
          </p:cNvSpPr>
          <p:nvPr>
            <p:ph type="body" sz="quarter" idx="17" hasCustomPrompt="1"/>
          </p:nvPr>
        </p:nvSpPr>
        <p:spPr>
          <a:xfrm>
            <a:off x="0" y="838200"/>
            <a:ext cx="8229600" cy="430887"/>
          </a:xfrm>
        </p:spPr>
        <p:txBody>
          <a:bodyPr wrap="square">
            <a:spAutoFit/>
          </a:bodyPr>
          <a:lstStyle>
            <a:lvl1pPr marL="0" indent="0" algn="r">
              <a:buNone/>
              <a:defRPr sz="2200" baseline="0">
                <a:solidFill>
                  <a:srgbClr val="131F3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Subtitle</a:t>
            </a:r>
            <a:endParaRPr lang="en-US" dirty="0"/>
          </a:p>
        </p:txBody>
      </p:sp>
      <p:sp>
        <p:nvSpPr>
          <p:cNvPr id="14" name="Slide Number Placeholder 5"/>
          <p:cNvSpPr>
            <a:spLocks noGrp="1"/>
          </p:cNvSpPr>
          <p:nvPr>
            <p:ph type="sldNum" sz="quarter" idx="12"/>
          </p:nvPr>
        </p:nvSpPr>
        <p:spPr>
          <a:xfrm>
            <a:off x="152400" y="6355080"/>
            <a:ext cx="381000" cy="365234"/>
          </a:xfrm>
        </p:spPr>
        <p:txBody>
          <a:bodyPr/>
          <a:lstStyle>
            <a:lvl1pPr>
              <a:defRPr>
                <a:solidFill>
                  <a:schemeClr val="bg1">
                    <a:lumMod val="50000"/>
                  </a:schemeClr>
                </a:solidFill>
              </a:defRPr>
            </a:lvl1pPr>
          </a:lstStyle>
          <a:p>
            <a:fld id="{9CBA2ADB-40CB-4E8A-8FFD-0A290C27075A}" type="slidenum">
              <a:rPr lang="en-US" altLang="en-US" smtClean="0"/>
              <a:pPr/>
              <a:t>‹#›</a:t>
            </a:fld>
            <a:endParaRPr lang="en-US" altLang="en-US"/>
          </a:p>
        </p:txBody>
      </p:sp>
    </p:spTree>
    <p:extLst>
      <p:ext uri="{BB962C8B-B14F-4D97-AF65-F5344CB8AC3E}">
        <p14:creationId xmlns:p14="http://schemas.microsoft.com/office/powerpoint/2010/main" val="360488434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ong Title Only">
    <p:spTree>
      <p:nvGrpSpPr>
        <p:cNvPr id="1" name=""/>
        <p:cNvGrpSpPr/>
        <p:nvPr/>
      </p:nvGrpSpPr>
      <p:grpSpPr>
        <a:xfrm>
          <a:off x="0" y="0"/>
          <a:ext cx="0" cy="0"/>
          <a:chOff x="0" y="0"/>
          <a:chExt cx="0" cy="0"/>
        </a:xfrm>
      </p:grpSpPr>
      <p:sp>
        <p:nvSpPr>
          <p:cNvPr id="9" name="Rounded Rectangle 8"/>
          <p:cNvSpPr/>
          <p:nvPr/>
        </p:nvSpPr>
        <p:spPr>
          <a:xfrm>
            <a:off x="-609598" y="2514600"/>
            <a:ext cx="8839198" cy="144780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endParaRPr lang="en-US"/>
          </a:p>
        </p:txBody>
      </p:sp>
      <p:sp>
        <p:nvSpPr>
          <p:cNvPr id="11" name="Title 1"/>
          <p:cNvSpPr>
            <a:spLocks noGrp="1"/>
          </p:cNvSpPr>
          <p:nvPr>
            <p:ph type="title" hasCustomPrompt="1"/>
          </p:nvPr>
        </p:nvSpPr>
        <p:spPr>
          <a:xfrm>
            <a:off x="0" y="2667000"/>
            <a:ext cx="8229600" cy="420624"/>
          </a:xfrm>
        </p:spPr>
        <p:txBody>
          <a:bodyPr>
            <a:noAutofit/>
          </a:bodyPr>
          <a:lstStyle>
            <a:lvl1pPr algn="r">
              <a:defRPr sz="3200">
                <a:solidFill>
                  <a:srgbClr val="131F33"/>
                </a:solidFill>
              </a:defRPr>
            </a:lvl1pPr>
          </a:lstStyle>
          <a:p>
            <a:r>
              <a:rPr lang="en-US" dirty="0" smtClean="0"/>
              <a:t>TITLE</a:t>
            </a:r>
            <a:endParaRPr lang="en-US" dirty="0"/>
          </a:p>
        </p:txBody>
      </p:sp>
      <p:sp>
        <p:nvSpPr>
          <p:cNvPr id="10" name="Text Placeholder 10"/>
          <p:cNvSpPr>
            <a:spLocks noGrp="1"/>
          </p:cNvSpPr>
          <p:nvPr>
            <p:ph type="body" sz="quarter" idx="17" hasCustomPrompt="1"/>
          </p:nvPr>
        </p:nvSpPr>
        <p:spPr>
          <a:xfrm>
            <a:off x="0" y="3352800"/>
            <a:ext cx="8229600" cy="430887"/>
          </a:xfrm>
        </p:spPr>
        <p:txBody>
          <a:bodyPr wrap="square">
            <a:spAutoFit/>
          </a:bodyPr>
          <a:lstStyle>
            <a:lvl1pPr marL="0" indent="0" algn="r">
              <a:buNone/>
              <a:defRPr sz="2200" baseline="0">
                <a:solidFill>
                  <a:srgbClr val="131F3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Subtitle</a:t>
            </a:r>
            <a:endParaRPr lang="en-US" dirty="0"/>
          </a:p>
        </p:txBody>
      </p:sp>
      <p:sp>
        <p:nvSpPr>
          <p:cNvPr id="14" name="Slide Number Placeholder 5"/>
          <p:cNvSpPr>
            <a:spLocks noGrp="1"/>
          </p:cNvSpPr>
          <p:nvPr>
            <p:ph type="sldNum" sz="quarter" idx="12"/>
          </p:nvPr>
        </p:nvSpPr>
        <p:spPr>
          <a:xfrm>
            <a:off x="152400" y="6355080"/>
            <a:ext cx="381000" cy="365234"/>
          </a:xfrm>
        </p:spPr>
        <p:txBody>
          <a:bodyPr/>
          <a:lstStyle>
            <a:lvl1pPr>
              <a:defRPr>
                <a:solidFill>
                  <a:schemeClr val="bg1">
                    <a:lumMod val="50000"/>
                  </a:schemeClr>
                </a:solidFill>
              </a:defRPr>
            </a:lvl1pPr>
          </a:lstStyle>
          <a:p>
            <a:fld id="{9CBA2ADB-40CB-4E8A-8FFD-0A290C27075A}" type="slidenum">
              <a:rPr lang="en-US" altLang="en-US" smtClean="0"/>
              <a:pPr/>
              <a:t>‹#›</a:t>
            </a:fld>
            <a:endParaRPr lang="en-US" altLang="en-US"/>
          </a:p>
        </p:txBody>
      </p:sp>
    </p:spTree>
    <p:extLst>
      <p:ext uri="{BB962C8B-B14F-4D97-AF65-F5344CB8AC3E}">
        <p14:creationId xmlns:p14="http://schemas.microsoft.com/office/powerpoint/2010/main" val="384704635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Large Title and Content">
    <p:spTree>
      <p:nvGrpSpPr>
        <p:cNvPr id="1" name=""/>
        <p:cNvGrpSpPr/>
        <p:nvPr/>
      </p:nvGrpSpPr>
      <p:grpSpPr>
        <a:xfrm>
          <a:off x="0" y="0"/>
          <a:ext cx="0" cy="0"/>
          <a:chOff x="0" y="0"/>
          <a:chExt cx="0" cy="0"/>
        </a:xfrm>
      </p:grpSpPr>
      <p:sp>
        <p:nvSpPr>
          <p:cNvPr id="9" name="Rounded Rectangle 8"/>
          <p:cNvSpPr/>
          <p:nvPr/>
        </p:nvSpPr>
        <p:spPr>
          <a:xfrm>
            <a:off x="-374904" y="272796"/>
            <a:ext cx="5662850" cy="1828800"/>
          </a:xfrm>
          <a:prstGeom prst="roundRect">
            <a:avLst/>
          </a:prstGeom>
          <a:solidFill>
            <a:schemeClr val="bg1"/>
          </a:solidFill>
          <a:ln>
            <a:solidFill>
              <a:srgbClr val="003C7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3C7D"/>
              </a:solidFill>
            </a:endParaRPr>
          </a:p>
        </p:txBody>
      </p:sp>
      <p:sp>
        <p:nvSpPr>
          <p:cNvPr id="4" name="Date Placeholder 3"/>
          <p:cNvSpPr>
            <a:spLocks noGrp="1"/>
          </p:cNvSpPr>
          <p:nvPr>
            <p:ph type="dt" sz="half" idx="10"/>
          </p:nvPr>
        </p:nvSpPr>
        <p:spPr/>
        <p:txBody>
          <a:bodyPr/>
          <a:lstStyle/>
          <a:p>
            <a:pPr>
              <a:defRPr/>
            </a:pPr>
            <a:endParaRPr lang="en-US"/>
          </a:p>
        </p:txBody>
      </p:sp>
      <p:sp>
        <p:nvSpPr>
          <p:cNvPr id="13" name="Content Placeholder 12"/>
          <p:cNvSpPr>
            <a:spLocks noGrp="1"/>
          </p:cNvSpPr>
          <p:nvPr>
            <p:ph sz="quarter" idx="13"/>
          </p:nvPr>
        </p:nvSpPr>
        <p:spPr>
          <a:xfrm>
            <a:off x="457200" y="2231134"/>
            <a:ext cx="8229600" cy="2185214"/>
          </a:xfrm>
        </p:spPr>
        <p:txBody>
          <a:bodyPr>
            <a:spAutoFit/>
          </a:bodyPr>
          <a:lstStyle>
            <a:lvl1pPr>
              <a:defRPr>
                <a:solidFill>
                  <a:srgbClr val="131F33"/>
                </a:solidFill>
              </a:defRPr>
            </a:lvl1pPr>
            <a:lvl2pPr>
              <a:defRPr>
                <a:solidFill>
                  <a:srgbClr val="131F33"/>
                </a:solidFill>
              </a:defRPr>
            </a:lvl2pPr>
            <a:lvl3pPr>
              <a:defRPr>
                <a:solidFill>
                  <a:srgbClr val="131F33"/>
                </a:solidFill>
              </a:defRPr>
            </a:lvl3pPr>
            <a:lvl4pPr>
              <a:defRPr>
                <a:solidFill>
                  <a:srgbClr val="131F33"/>
                </a:solidFill>
              </a:defRPr>
            </a:lvl4pPr>
            <a:lvl5pPr>
              <a:defRPr>
                <a:solidFill>
                  <a:srgbClr val="131F3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
          <p:cNvSpPr>
            <a:spLocks noGrp="1"/>
          </p:cNvSpPr>
          <p:nvPr>
            <p:ph type="title" hasCustomPrompt="1"/>
          </p:nvPr>
        </p:nvSpPr>
        <p:spPr>
          <a:xfrm>
            <a:off x="118872" y="867078"/>
            <a:ext cx="5093208" cy="584775"/>
          </a:xfrm>
        </p:spPr>
        <p:txBody>
          <a:bodyPr anchor="t" anchorCtr="0">
            <a:spAutoFit/>
          </a:bodyPr>
          <a:lstStyle>
            <a:lvl1pPr algn="r">
              <a:defRPr sz="3200" baseline="0">
                <a:solidFill>
                  <a:srgbClr val="131F33"/>
                </a:solidFill>
              </a:defRPr>
            </a:lvl1pPr>
          </a:lstStyle>
          <a:p>
            <a:r>
              <a:rPr lang="en-US" dirty="0" smtClean="0"/>
              <a:t>LARGE TITLE SLIDE</a:t>
            </a:r>
            <a:endParaRPr lang="en-US" dirty="0"/>
          </a:p>
        </p:txBody>
      </p:sp>
      <p:sp>
        <p:nvSpPr>
          <p:cNvPr id="12" name="Slide Number Placeholder 5"/>
          <p:cNvSpPr>
            <a:spLocks noGrp="1"/>
          </p:cNvSpPr>
          <p:nvPr>
            <p:ph type="sldNum" sz="quarter" idx="12"/>
          </p:nvPr>
        </p:nvSpPr>
        <p:spPr>
          <a:xfrm>
            <a:off x="152400" y="6355080"/>
            <a:ext cx="381000" cy="365234"/>
          </a:xfrm>
        </p:spPr>
        <p:txBody>
          <a:bodyPr/>
          <a:lstStyle>
            <a:lvl1pPr>
              <a:defRPr>
                <a:solidFill>
                  <a:schemeClr val="bg1">
                    <a:lumMod val="50000"/>
                  </a:schemeClr>
                </a:solidFill>
              </a:defRPr>
            </a:lvl1pPr>
          </a:lstStyle>
          <a:p>
            <a:fld id="{9CBA2ADB-40CB-4E8A-8FFD-0A290C27075A}" type="slidenum">
              <a:rPr lang="en-US" altLang="en-US" smtClean="0"/>
              <a:pPr/>
              <a:t>‹#›</a:t>
            </a:fld>
            <a:endParaRPr lang="en-US" altLang="en-US"/>
          </a:p>
        </p:txBody>
      </p:sp>
    </p:spTree>
    <p:extLst>
      <p:ext uri="{BB962C8B-B14F-4D97-AF65-F5344CB8AC3E}">
        <p14:creationId xmlns:p14="http://schemas.microsoft.com/office/powerpoint/2010/main" val="30230902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tra Long Title Slide">
    <p:spTree>
      <p:nvGrpSpPr>
        <p:cNvPr id="1" name=""/>
        <p:cNvGrpSpPr/>
        <p:nvPr/>
      </p:nvGrpSpPr>
      <p:grpSpPr>
        <a:xfrm>
          <a:off x="0" y="0"/>
          <a:ext cx="0" cy="0"/>
          <a:chOff x="0" y="0"/>
          <a:chExt cx="0" cy="0"/>
        </a:xfrm>
      </p:grpSpPr>
      <p:pic>
        <p:nvPicPr>
          <p:cNvPr id="18" name="Picture 17" descr="UI-02-130715-675a.jpg"/>
          <p:cNvPicPr>
            <a:picLocks noChangeAspect="1"/>
          </p:cNvPicPr>
          <p:nvPr/>
        </p:nvPicPr>
        <p:blipFill rotWithShape="1">
          <a:blip r:embed="rId2" cstate="print">
            <a:extLst>
              <a:ext uri="{28A0092B-C50C-407E-A947-70E740481C1C}">
                <a14:useLocalDpi xmlns:a14="http://schemas.microsoft.com/office/drawing/2010/main" val="0"/>
              </a:ext>
            </a:extLst>
          </a:blip>
          <a:srcRect l="30554" t="20737" r="1573" b="11485"/>
          <a:stretch/>
        </p:blipFill>
        <p:spPr>
          <a:xfrm>
            <a:off x="0" y="0"/>
            <a:ext cx="9144000" cy="6087545"/>
          </a:xfrm>
          <a:prstGeom prst="rect">
            <a:avLst/>
          </a:prstGeom>
          <a:effectLst/>
        </p:spPr>
      </p:pic>
      <p:sp>
        <p:nvSpPr>
          <p:cNvPr id="4" name="Date Placeholder 3"/>
          <p:cNvSpPr>
            <a:spLocks noGrp="1"/>
          </p:cNvSpPr>
          <p:nvPr>
            <p:ph type="dt" sz="half" idx="10"/>
          </p:nvPr>
        </p:nvSpPr>
        <p:spPr/>
        <p:txBody>
          <a:bodyPr/>
          <a:lstStyle/>
          <a:p>
            <a:pPr>
              <a:defRPr/>
            </a:pPr>
            <a:endParaRPr lang="en-US"/>
          </a:p>
        </p:txBody>
      </p:sp>
      <p:sp>
        <p:nvSpPr>
          <p:cNvPr id="7" name="Rounded Rectangle 6"/>
          <p:cNvSpPr/>
          <p:nvPr/>
        </p:nvSpPr>
        <p:spPr>
          <a:xfrm>
            <a:off x="-228600" y="4800600"/>
            <a:ext cx="9525000" cy="1143000"/>
          </a:xfrm>
          <a:prstGeom prst="roundRect">
            <a:avLst/>
          </a:prstGeom>
          <a:solidFill>
            <a:srgbClr val="FFFFFF"/>
          </a:solidFill>
          <a:ln w="9525" cap="flat" cmpd="sng" algn="ctr">
            <a:solidFill>
              <a:srgbClr val="4F81BD">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9" name="Rounded Rectangle 8"/>
          <p:cNvSpPr/>
          <p:nvPr/>
        </p:nvSpPr>
        <p:spPr>
          <a:xfrm>
            <a:off x="-349077" y="190499"/>
            <a:ext cx="9842154" cy="1781775"/>
          </a:xfrm>
          <a:prstGeom prst="roundRect">
            <a:avLst/>
          </a:prstGeom>
          <a:solidFill>
            <a:srgbClr val="FA63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6" hasCustomPrompt="1"/>
          </p:nvPr>
        </p:nvSpPr>
        <p:spPr>
          <a:xfrm>
            <a:off x="533400" y="598036"/>
            <a:ext cx="8410779" cy="493776"/>
          </a:xfrm>
        </p:spPr>
        <p:txBody>
          <a:bodyPr>
            <a:noAutofit/>
          </a:bodyPr>
          <a:lstStyle>
            <a:lvl1pPr marL="0" indent="0" algn="r">
              <a:buNone/>
              <a:defRPr sz="32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PRESENTATION TITLE</a:t>
            </a:r>
            <a:endParaRPr lang="en-US" dirty="0"/>
          </a:p>
        </p:txBody>
      </p:sp>
      <p:sp>
        <p:nvSpPr>
          <p:cNvPr id="11" name="Text Placeholder 10"/>
          <p:cNvSpPr>
            <a:spLocks noGrp="1"/>
          </p:cNvSpPr>
          <p:nvPr>
            <p:ph type="body" sz="quarter" idx="17" hasCustomPrompt="1"/>
          </p:nvPr>
        </p:nvSpPr>
        <p:spPr>
          <a:xfrm>
            <a:off x="504621" y="1295400"/>
            <a:ext cx="8410779" cy="430887"/>
          </a:xfrm>
        </p:spPr>
        <p:txBody>
          <a:bodyPr wrap="square">
            <a:spAutoFit/>
          </a:bodyPr>
          <a:lstStyle>
            <a:lvl1pPr marL="0" indent="0" algn="r">
              <a:buNone/>
              <a:defRPr sz="2200" baseline="0">
                <a:solidFill>
                  <a:srgbClr val="131F3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Presentation Subtitle</a:t>
            </a:r>
            <a:endParaRPr lang="en-US" dirty="0"/>
          </a:p>
        </p:txBody>
      </p:sp>
      <p:sp>
        <p:nvSpPr>
          <p:cNvPr id="13" name="Text Placeholder 10"/>
          <p:cNvSpPr>
            <a:spLocks noGrp="1"/>
          </p:cNvSpPr>
          <p:nvPr>
            <p:ph type="body" sz="quarter" idx="18" hasCustomPrompt="1"/>
          </p:nvPr>
        </p:nvSpPr>
        <p:spPr>
          <a:xfrm>
            <a:off x="4191000" y="5029200"/>
            <a:ext cx="4753179" cy="430887"/>
          </a:xfrm>
        </p:spPr>
        <p:txBody>
          <a:bodyPr wrap="square">
            <a:spAutoFit/>
          </a:bodyPr>
          <a:lstStyle>
            <a:lvl1pPr marL="0" indent="0" algn="r">
              <a:buNone/>
              <a:defRPr sz="2200" baseline="0">
                <a:solidFill>
                  <a:srgbClr val="131F3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Presenter Info/Date</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9264" y="5029200"/>
            <a:ext cx="1879508" cy="756459"/>
          </a:xfrm>
          <a:prstGeom prst="rect">
            <a:avLst/>
          </a:prstGeom>
        </p:spPr>
      </p:pic>
      <p:sp>
        <p:nvSpPr>
          <p:cNvPr id="10" name="Rectangle 9"/>
          <p:cNvSpPr/>
          <p:nvPr userDrawn="1"/>
        </p:nvSpPr>
        <p:spPr>
          <a:xfrm>
            <a:off x="2362200" y="6172200"/>
            <a:ext cx="4495800" cy="6126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988663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Only Content Layou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en-US"/>
          </a:p>
        </p:txBody>
      </p:sp>
      <p:sp>
        <p:nvSpPr>
          <p:cNvPr id="13" name="Content Placeholder 12"/>
          <p:cNvSpPr>
            <a:spLocks noGrp="1"/>
          </p:cNvSpPr>
          <p:nvPr>
            <p:ph sz="quarter" idx="13"/>
          </p:nvPr>
        </p:nvSpPr>
        <p:spPr>
          <a:xfrm>
            <a:off x="457200" y="1316736"/>
            <a:ext cx="8229600" cy="2185214"/>
          </a:xfrm>
        </p:spPr>
        <p:txBody>
          <a:bodyPr>
            <a:spAutoFit/>
          </a:bodyPr>
          <a:lstStyle>
            <a:lvl1pPr>
              <a:defRPr>
                <a:solidFill>
                  <a:srgbClr val="131F33"/>
                </a:solidFill>
              </a:defRPr>
            </a:lvl1pPr>
            <a:lvl2pPr>
              <a:defRPr>
                <a:solidFill>
                  <a:srgbClr val="131F33"/>
                </a:solidFill>
              </a:defRPr>
            </a:lvl2pPr>
            <a:lvl3pPr>
              <a:defRPr>
                <a:solidFill>
                  <a:srgbClr val="131F33"/>
                </a:solidFill>
              </a:defRPr>
            </a:lvl3pPr>
            <a:lvl4pPr>
              <a:defRPr>
                <a:solidFill>
                  <a:srgbClr val="131F33"/>
                </a:solidFill>
              </a:defRPr>
            </a:lvl4pPr>
            <a:lvl5pPr>
              <a:defRPr>
                <a:solidFill>
                  <a:srgbClr val="131F3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5"/>
          <p:cNvSpPr>
            <a:spLocks noGrp="1"/>
          </p:cNvSpPr>
          <p:nvPr>
            <p:ph type="sldNum" sz="quarter" idx="12"/>
          </p:nvPr>
        </p:nvSpPr>
        <p:spPr>
          <a:xfrm>
            <a:off x="152400" y="6355080"/>
            <a:ext cx="381000" cy="365234"/>
          </a:xfrm>
        </p:spPr>
        <p:txBody>
          <a:bodyPr/>
          <a:lstStyle>
            <a:lvl1pPr>
              <a:defRPr>
                <a:solidFill>
                  <a:schemeClr val="bg1">
                    <a:lumMod val="50000"/>
                  </a:schemeClr>
                </a:solidFill>
              </a:defRPr>
            </a:lvl1pPr>
          </a:lstStyle>
          <a:p>
            <a:fld id="{9CBA2ADB-40CB-4E8A-8FFD-0A290C27075A}" type="slidenum">
              <a:rPr lang="en-US" altLang="en-US" smtClean="0"/>
              <a:pPr/>
              <a:t>‹#›</a:t>
            </a:fld>
            <a:endParaRPr lang="en-US" altLang="en-US"/>
          </a:p>
        </p:txBody>
      </p:sp>
    </p:spTree>
    <p:extLst>
      <p:ext uri="{BB962C8B-B14F-4D97-AF65-F5344CB8AC3E}">
        <p14:creationId xmlns:p14="http://schemas.microsoft.com/office/powerpoint/2010/main" val="145233681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Rounded Rectangle 6"/>
          <p:cNvSpPr/>
          <p:nvPr/>
        </p:nvSpPr>
        <p:spPr>
          <a:xfrm>
            <a:off x="-524931" y="996462"/>
            <a:ext cx="5662850" cy="3657600"/>
          </a:xfrm>
          <a:prstGeom prst="roundRect">
            <a:avLst/>
          </a:prstGeom>
          <a:solidFill>
            <a:schemeClr val="bg1"/>
          </a:solidFill>
          <a:ln>
            <a:solidFill>
              <a:srgbClr val="003C7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endParaRPr lang="en-US"/>
          </a:p>
        </p:txBody>
      </p:sp>
      <p:sp>
        <p:nvSpPr>
          <p:cNvPr id="3" name="Title 2"/>
          <p:cNvSpPr>
            <a:spLocks noGrp="1"/>
          </p:cNvSpPr>
          <p:nvPr>
            <p:ph type="title" hasCustomPrompt="1"/>
          </p:nvPr>
        </p:nvSpPr>
        <p:spPr>
          <a:xfrm>
            <a:off x="0" y="1589458"/>
            <a:ext cx="5065776" cy="707886"/>
          </a:xfrm>
        </p:spPr>
        <p:txBody>
          <a:bodyPr wrap="square" anchor="t" anchorCtr="0">
            <a:spAutoFit/>
          </a:bodyPr>
          <a:lstStyle>
            <a:lvl1pPr algn="r">
              <a:defRPr sz="4000">
                <a:solidFill>
                  <a:srgbClr val="131F33"/>
                </a:solidFill>
              </a:defRPr>
            </a:lvl1pPr>
          </a:lstStyle>
          <a:p>
            <a:r>
              <a:rPr lang="en-US" dirty="0" smtClean="0"/>
              <a:t>SECTION TITLE</a:t>
            </a:r>
            <a:endParaRPr lang="en-US" dirty="0"/>
          </a:p>
        </p:txBody>
      </p:sp>
      <p:sp>
        <p:nvSpPr>
          <p:cNvPr id="12" name="Text Placeholder 11"/>
          <p:cNvSpPr>
            <a:spLocks noGrp="1"/>
          </p:cNvSpPr>
          <p:nvPr>
            <p:ph type="body" sz="quarter" idx="13" hasCustomPrompt="1"/>
          </p:nvPr>
        </p:nvSpPr>
        <p:spPr>
          <a:xfrm>
            <a:off x="0" y="2993136"/>
            <a:ext cx="5047488" cy="523220"/>
          </a:xfrm>
        </p:spPr>
        <p:txBody>
          <a:bodyPr wrap="square">
            <a:spAutoFit/>
          </a:bodyPr>
          <a:lstStyle>
            <a:lvl1pPr marL="0" indent="0" algn="r">
              <a:buNone/>
              <a:defRPr sz="2800">
                <a:solidFill>
                  <a:srgbClr val="131F33"/>
                </a:solidFill>
              </a:defRPr>
            </a:lvl1pPr>
          </a:lstStyle>
          <a:p>
            <a:pPr lvl="0"/>
            <a:r>
              <a:rPr lang="en-US" dirty="0" smtClean="0"/>
              <a:t>Section Subtitle</a:t>
            </a:r>
            <a:endParaRPr lang="en-US" dirty="0"/>
          </a:p>
        </p:txBody>
      </p:sp>
      <p:sp>
        <p:nvSpPr>
          <p:cNvPr id="10" name="Slide Number Placeholder 5"/>
          <p:cNvSpPr>
            <a:spLocks noGrp="1"/>
          </p:cNvSpPr>
          <p:nvPr>
            <p:ph type="sldNum" sz="quarter" idx="12"/>
          </p:nvPr>
        </p:nvSpPr>
        <p:spPr>
          <a:xfrm>
            <a:off x="152400" y="6355080"/>
            <a:ext cx="381000" cy="365234"/>
          </a:xfrm>
        </p:spPr>
        <p:txBody>
          <a:bodyPr/>
          <a:lstStyle>
            <a:lvl1pPr>
              <a:defRPr>
                <a:solidFill>
                  <a:schemeClr val="bg1">
                    <a:lumMod val="50000"/>
                  </a:schemeClr>
                </a:solidFill>
              </a:defRPr>
            </a:lvl1pPr>
          </a:lstStyle>
          <a:p>
            <a:fld id="{BC6E6495-723A-4B5B-8975-3D64AFEB6808}" type="slidenum">
              <a:rPr lang="en-US" altLang="en-US" smtClean="0"/>
              <a:pPr/>
              <a:t>‹#›</a:t>
            </a:fld>
            <a:endParaRPr lang="en-US" altLang="en-US"/>
          </a:p>
        </p:txBody>
      </p:sp>
    </p:spTree>
    <p:extLst>
      <p:ext uri="{BB962C8B-B14F-4D97-AF65-F5344CB8AC3E}">
        <p14:creationId xmlns:p14="http://schemas.microsoft.com/office/powerpoint/2010/main" val="30733452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Rounded Rectangle 8"/>
          <p:cNvSpPr/>
          <p:nvPr/>
        </p:nvSpPr>
        <p:spPr>
          <a:xfrm>
            <a:off x="-914410" y="556309"/>
            <a:ext cx="5662850" cy="91440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endParaRPr lang="en-US"/>
          </a:p>
        </p:txBody>
      </p:sp>
      <p:sp>
        <p:nvSpPr>
          <p:cNvPr id="2" name="Title 1"/>
          <p:cNvSpPr>
            <a:spLocks noGrp="1"/>
          </p:cNvSpPr>
          <p:nvPr>
            <p:ph type="title" hasCustomPrompt="1"/>
          </p:nvPr>
        </p:nvSpPr>
        <p:spPr>
          <a:xfrm>
            <a:off x="155448" y="780796"/>
            <a:ext cx="4498848" cy="457200"/>
          </a:xfrm>
        </p:spPr>
        <p:txBody>
          <a:bodyPr anchor="b" anchorCtr="0">
            <a:noAutofit/>
          </a:bodyPr>
          <a:lstStyle>
            <a:lvl1pPr algn="r">
              <a:defRPr sz="3200">
                <a:solidFill>
                  <a:srgbClr val="131F33"/>
                </a:solidFill>
              </a:defRPr>
            </a:lvl1pPr>
          </a:lstStyle>
          <a:p>
            <a:r>
              <a:rPr lang="en-US" dirty="0" smtClean="0"/>
              <a:t>SLIDE TITLE</a:t>
            </a:r>
            <a:endParaRPr lang="en-US" dirty="0"/>
          </a:p>
        </p:txBody>
      </p:sp>
      <p:sp>
        <p:nvSpPr>
          <p:cNvPr id="14" name="Content Placeholder 13"/>
          <p:cNvSpPr>
            <a:spLocks noGrp="1"/>
          </p:cNvSpPr>
          <p:nvPr>
            <p:ph sz="quarter" idx="14"/>
          </p:nvPr>
        </p:nvSpPr>
        <p:spPr>
          <a:xfrm>
            <a:off x="457200" y="1600200"/>
            <a:ext cx="4114800" cy="4394200"/>
          </a:xfrm>
        </p:spPr>
        <p:txBody>
          <a:bodyPr/>
          <a:lstStyle>
            <a:lvl1pPr>
              <a:defRPr>
                <a:solidFill>
                  <a:srgbClr val="131F33"/>
                </a:solidFill>
              </a:defRPr>
            </a:lvl1pPr>
            <a:lvl2pPr>
              <a:defRPr>
                <a:solidFill>
                  <a:srgbClr val="131F33"/>
                </a:solidFill>
              </a:defRPr>
            </a:lvl2pPr>
            <a:lvl3pPr>
              <a:defRPr>
                <a:solidFill>
                  <a:srgbClr val="131F33"/>
                </a:solidFill>
              </a:defRPr>
            </a:lvl3pPr>
            <a:lvl4pPr>
              <a:defRPr>
                <a:solidFill>
                  <a:srgbClr val="131F33"/>
                </a:solidFill>
              </a:defRPr>
            </a:lvl4pPr>
            <a:lvl5pPr>
              <a:defRPr>
                <a:solidFill>
                  <a:srgbClr val="131F3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5"/>
          <p:cNvSpPr>
            <a:spLocks noGrp="1"/>
          </p:cNvSpPr>
          <p:nvPr>
            <p:ph sz="quarter" idx="15"/>
          </p:nvPr>
        </p:nvSpPr>
        <p:spPr>
          <a:xfrm>
            <a:off x="4645152" y="1612900"/>
            <a:ext cx="4114800" cy="4381500"/>
          </a:xfrm>
        </p:spPr>
        <p:txBody>
          <a:bodyPr/>
          <a:lstStyle>
            <a:lvl1pPr>
              <a:defRPr>
                <a:solidFill>
                  <a:srgbClr val="131F33"/>
                </a:solidFill>
              </a:defRPr>
            </a:lvl1pPr>
            <a:lvl2pPr>
              <a:defRPr>
                <a:solidFill>
                  <a:srgbClr val="131F33"/>
                </a:solidFill>
              </a:defRPr>
            </a:lvl2pPr>
            <a:lvl3pPr>
              <a:defRPr>
                <a:solidFill>
                  <a:srgbClr val="131F33"/>
                </a:solidFill>
              </a:defRPr>
            </a:lvl3pPr>
            <a:lvl4pPr>
              <a:defRPr>
                <a:solidFill>
                  <a:srgbClr val="131F33"/>
                </a:solidFill>
              </a:defRPr>
            </a:lvl4pPr>
            <a:lvl5pPr>
              <a:defRPr>
                <a:solidFill>
                  <a:srgbClr val="131F3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lide Number Placeholder 5"/>
          <p:cNvSpPr>
            <a:spLocks noGrp="1"/>
          </p:cNvSpPr>
          <p:nvPr>
            <p:ph type="sldNum" sz="quarter" idx="12"/>
          </p:nvPr>
        </p:nvSpPr>
        <p:spPr>
          <a:xfrm>
            <a:off x="152400" y="6355080"/>
            <a:ext cx="381000" cy="365234"/>
          </a:xfrm>
        </p:spPr>
        <p:txBody>
          <a:bodyPr/>
          <a:lstStyle>
            <a:lvl1pPr>
              <a:defRPr>
                <a:solidFill>
                  <a:schemeClr val="bg1">
                    <a:lumMod val="50000"/>
                  </a:schemeClr>
                </a:solidFill>
              </a:defRPr>
            </a:lvl1pPr>
          </a:lstStyle>
          <a:p>
            <a:fld id="{D1BFEC65-657A-4008-92CE-F9B0344DB136}" type="slidenum">
              <a:rPr lang="en-US" altLang="en-US" smtClean="0"/>
              <a:pPr/>
              <a:t>‹#›</a:t>
            </a:fld>
            <a:endParaRPr lang="en-US" altLang="en-US"/>
          </a:p>
        </p:txBody>
      </p:sp>
    </p:spTree>
    <p:extLst>
      <p:ext uri="{BB962C8B-B14F-4D97-AF65-F5344CB8AC3E}">
        <p14:creationId xmlns:p14="http://schemas.microsoft.com/office/powerpoint/2010/main" val="11309825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wo Content Long Title">
    <p:spTree>
      <p:nvGrpSpPr>
        <p:cNvPr id="1" name=""/>
        <p:cNvGrpSpPr/>
        <p:nvPr/>
      </p:nvGrpSpPr>
      <p:grpSpPr>
        <a:xfrm>
          <a:off x="0" y="0"/>
          <a:ext cx="0" cy="0"/>
          <a:chOff x="0" y="0"/>
          <a:chExt cx="0" cy="0"/>
        </a:xfrm>
      </p:grpSpPr>
      <p:sp>
        <p:nvSpPr>
          <p:cNvPr id="9" name="Rounded Rectangle 8"/>
          <p:cNvSpPr/>
          <p:nvPr userDrawn="1"/>
        </p:nvSpPr>
        <p:spPr>
          <a:xfrm>
            <a:off x="-609598" y="557784"/>
            <a:ext cx="8839198" cy="914400"/>
          </a:xfrm>
          <a:prstGeom prst="roundRect">
            <a:avLst/>
          </a:prstGeom>
          <a:solidFill>
            <a:schemeClr val="bg1"/>
          </a:solidFill>
          <a:ln>
            <a:solidFill>
              <a:srgbClr val="003C7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3C7D"/>
              </a:solidFill>
            </a:endParaRPr>
          </a:p>
        </p:txBody>
      </p:sp>
      <p:sp>
        <p:nvSpPr>
          <p:cNvPr id="5" name="Date Placeholder 4"/>
          <p:cNvSpPr>
            <a:spLocks noGrp="1"/>
          </p:cNvSpPr>
          <p:nvPr>
            <p:ph type="dt" sz="half" idx="10"/>
          </p:nvPr>
        </p:nvSpPr>
        <p:spPr/>
        <p:txBody>
          <a:bodyPr/>
          <a:lstStyle/>
          <a:p>
            <a:pPr>
              <a:defRPr/>
            </a:pPr>
            <a:endParaRPr lang="en-US"/>
          </a:p>
        </p:txBody>
      </p:sp>
      <p:sp>
        <p:nvSpPr>
          <p:cNvPr id="14" name="Content Placeholder 13"/>
          <p:cNvSpPr>
            <a:spLocks noGrp="1"/>
          </p:cNvSpPr>
          <p:nvPr>
            <p:ph sz="quarter" idx="14"/>
          </p:nvPr>
        </p:nvSpPr>
        <p:spPr>
          <a:xfrm>
            <a:off x="457200" y="1600200"/>
            <a:ext cx="4114800" cy="4394200"/>
          </a:xfrm>
        </p:spPr>
        <p:txBody>
          <a:bodyPr/>
          <a:lstStyle>
            <a:lvl1pPr>
              <a:defRPr>
                <a:solidFill>
                  <a:srgbClr val="131F33"/>
                </a:solidFill>
              </a:defRPr>
            </a:lvl1pPr>
            <a:lvl2pPr>
              <a:defRPr>
                <a:solidFill>
                  <a:srgbClr val="131F33"/>
                </a:solidFill>
              </a:defRPr>
            </a:lvl2pPr>
            <a:lvl3pPr>
              <a:defRPr>
                <a:solidFill>
                  <a:srgbClr val="131F33"/>
                </a:solidFill>
              </a:defRPr>
            </a:lvl3pPr>
            <a:lvl4pPr>
              <a:defRPr>
                <a:solidFill>
                  <a:srgbClr val="131F33"/>
                </a:solidFill>
              </a:defRPr>
            </a:lvl4pPr>
            <a:lvl5pPr>
              <a:defRPr>
                <a:solidFill>
                  <a:srgbClr val="131F3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5"/>
          <p:cNvSpPr>
            <a:spLocks noGrp="1"/>
          </p:cNvSpPr>
          <p:nvPr>
            <p:ph sz="quarter" idx="15"/>
          </p:nvPr>
        </p:nvSpPr>
        <p:spPr>
          <a:xfrm>
            <a:off x="4645152" y="1612900"/>
            <a:ext cx="4114800" cy="4381500"/>
          </a:xfrm>
        </p:spPr>
        <p:txBody>
          <a:bodyPr/>
          <a:lstStyle>
            <a:lvl1pPr>
              <a:defRPr>
                <a:solidFill>
                  <a:srgbClr val="131F33"/>
                </a:solidFill>
              </a:defRPr>
            </a:lvl1pPr>
            <a:lvl2pPr>
              <a:defRPr>
                <a:solidFill>
                  <a:srgbClr val="131F33"/>
                </a:solidFill>
              </a:defRPr>
            </a:lvl2pPr>
            <a:lvl3pPr>
              <a:defRPr>
                <a:solidFill>
                  <a:srgbClr val="131F33"/>
                </a:solidFill>
              </a:defRPr>
            </a:lvl3pPr>
            <a:lvl4pPr>
              <a:defRPr>
                <a:solidFill>
                  <a:srgbClr val="131F33"/>
                </a:solidFill>
              </a:defRPr>
            </a:lvl4pPr>
            <a:lvl5pPr>
              <a:defRPr>
                <a:solidFill>
                  <a:srgbClr val="131F3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lide Number Placeholder 5"/>
          <p:cNvSpPr>
            <a:spLocks noGrp="1"/>
          </p:cNvSpPr>
          <p:nvPr>
            <p:ph type="sldNum" sz="quarter" idx="12"/>
          </p:nvPr>
        </p:nvSpPr>
        <p:spPr>
          <a:xfrm>
            <a:off x="152400" y="6355080"/>
            <a:ext cx="381000" cy="365234"/>
          </a:xfrm>
        </p:spPr>
        <p:txBody>
          <a:bodyPr/>
          <a:lstStyle>
            <a:lvl1pPr>
              <a:defRPr>
                <a:solidFill>
                  <a:schemeClr val="bg1">
                    <a:lumMod val="50000"/>
                  </a:schemeClr>
                </a:solidFill>
              </a:defRPr>
            </a:lvl1pPr>
          </a:lstStyle>
          <a:p>
            <a:fld id="{D1BFEC65-657A-4008-92CE-F9B0344DB136}" type="slidenum">
              <a:rPr lang="en-US" altLang="en-US" smtClean="0"/>
              <a:pPr/>
              <a:t>‹#›</a:t>
            </a:fld>
            <a:endParaRPr lang="en-US" altLang="en-US"/>
          </a:p>
        </p:txBody>
      </p:sp>
      <p:sp>
        <p:nvSpPr>
          <p:cNvPr id="11" name="Title 1"/>
          <p:cNvSpPr>
            <a:spLocks noGrp="1"/>
          </p:cNvSpPr>
          <p:nvPr>
            <p:ph type="title" hasCustomPrompt="1"/>
          </p:nvPr>
        </p:nvSpPr>
        <p:spPr>
          <a:xfrm>
            <a:off x="0" y="795528"/>
            <a:ext cx="8229600" cy="420624"/>
          </a:xfrm>
        </p:spPr>
        <p:txBody>
          <a:bodyPr>
            <a:noAutofit/>
          </a:bodyPr>
          <a:lstStyle>
            <a:lvl1pPr algn="r">
              <a:defRPr sz="3200">
                <a:solidFill>
                  <a:srgbClr val="131F33"/>
                </a:solidFill>
              </a:defRPr>
            </a:lvl1pPr>
          </a:lstStyle>
          <a:p>
            <a:r>
              <a:rPr lang="en-US" dirty="0" smtClean="0"/>
              <a:t>TITLE</a:t>
            </a:r>
            <a:endParaRPr lang="en-US" dirty="0"/>
          </a:p>
        </p:txBody>
      </p:sp>
    </p:spTree>
    <p:extLst>
      <p:ext uri="{BB962C8B-B14F-4D97-AF65-F5344CB8AC3E}">
        <p14:creationId xmlns:p14="http://schemas.microsoft.com/office/powerpoint/2010/main" val="36094442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Rounded Rectangle 6"/>
          <p:cNvSpPr/>
          <p:nvPr/>
        </p:nvSpPr>
        <p:spPr>
          <a:xfrm>
            <a:off x="-372532" y="1894661"/>
            <a:ext cx="5662850" cy="1828800"/>
          </a:xfrm>
          <a:prstGeom prst="roundRect">
            <a:avLst/>
          </a:prstGeom>
          <a:solidFill>
            <a:schemeClr val="bg1"/>
          </a:solidFill>
          <a:ln>
            <a:solidFill>
              <a:srgbClr val="003C7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pPr>
              <a:defRPr/>
            </a:pPr>
            <a:endParaRPr lang="en-US"/>
          </a:p>
        </p:txBody>
      </p:sp>
      <p:sp>
        <p:nvSpPr>
          <p:cNvPr id="2" name="Title 1"/>
          <p:cNvSpPr>
            <a:spLocks noGrp="1"/>
          </p:cNvSpPr>
          <p:nvPr>
            <p:ph type="title" hasCustomPrompt="1"/>
          </p:nvPr>
        </p:nvSpPr>
        <p:spPr>
          <a:xfrm>
            <a:off x="118872" y="2566924"/>
            <a:ext cx="5093208" cy="584775"/>
          </a:xfrm>
        </p:spPr>
        <p:txBody>
          <a:bodyPr anchor="t" anchorCtr="0">
            <a:spAutoFit/>
          </a:bodyPr>
          <a:lstStyle>
            <a:lvl1pPr algn="r">
              <a:defRPr sz="3200" baseline="0">
                <a:solidFill>
                  <a:srgbClr val="131F33"/>
                </a:solidFill>
              </a:defRPr>
            </a:lvl1pPr>
          </a:lstStyle>
          <a:p>
            <a:r>
              <a:rPr lang="en-US" dirty="0" smtClean="0"/>
              <a:t>TITLE ONLY SLIDE</a:t>
            </a:r>
            <a:endParaRPr lang="en-US" dirty="0"/>
          </a:p>
        </p:txBody>
      </p:sp>
      <p:sp>
        <p:nvSpPr>
          <p:cNvPr id="10" name="Slide Number Placeholder 5"/>
          <p:cNvSpPr>
            <a:spLocks noGrp="1"/>
          </p:cNvSpPr>
          <p:nvPr>
            <p:ph type="sldNum" sz="quarter" idx="12"/>
          </p:nvPr>
        </p:nvSpPr>
        <p:spPr>
          <a:xfrm>
            <a:off x="152400" y="6355080"/>
            <a:ext cx="381000" cy="365234"/>
          </a:xfrm>
        </p:spPr>
        <p:txBody>
          <a:bodyPr/>
          <a:lstStyle>
            <a:lvl1pPr>
              <a:defRPr>
                <a:solidFill>
                  <a:schemeClr val="bg1">
                    <a:lumMod val="50000"/>
                  </a:schemeClr>
                </a:solidFill>
              </a:defRPr>
            </a:lvl1pPr>
          </a:lstStyle>
          <a:p>
            <a:fld id="{6B4C990B-B433-4967-A930-52E93027EF4D}" type="slidenum">
              <a:rPr lang="en-US" altLang="en-US" smtClean="0"/>
              <a:pPr/>
              <a:t>‹#›</a:t>
            </a:fld>
            <a:endParaRPr lang="en-US" altLang="en-US"/>
          </a:p>
        </p:txBody>
      </p:sp>
    </p:spTree>
    <p:extLst>
      <p:ext uri="{BB962C8B-B14F-4D97-AF65-F5344CB8AC3E}">
        <p14:creationId xmlns:p14="http://schemas.microsoft.com/office/powerpoint/2010/main" val="9430120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lide with Large Photo">
    <p:spTree>
      <p:nvGrpSpPr>
        <p:cNvPr id="1" name=""/>
        <p:cNvGrpSpPr/>
        <p:nvPr/>
      </p:nvGrpSpPr>
      <p:grpSpPr>
        <a:xfrm>
          <a:off x="0" y="0"/>
          <a:ext cx="0" cy="0"/>
          <a:chOff x="0" y="0"/>
          <a:chExt cx="0" cy="0"/>
        </a:xfrm>
      </p:grpSpPr>
      <p:sp>
        <p:nvSpPr>
          <p:cNvPr id="6" name="Rounded Rectangle 5"/>
          <p:cNvSpPr/>
          <p:nvPr/>
        </p:nvSpPr>
        <p:spPr>
          <a:xfrm>
            <a:off x="-609598" y="556309"/>
            <a:ext cx="5662850" cy="914400"/>
          </a:xfrm>
          <a:prstGeom prst="roundRect">
            <a:avLst/>
          </a:prstGeom>
          <a:solidFill>
            <a:schemeClr val="bg1"/>
          </a:solidFill>
          <a:ln>
            <a:solidFill>
              <a:srgbClr val="003C7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pPr>
              <a:defRPr/>
            </a:pPr>
            <a:endParaRPr lang="en-US"/>
          </a:p>
        </p:txBody>
      </p:sp>
      <p:sp>
        <p:nvSpPr>
          <p:cNvPr id="11" name="Picture Placeholder 10"/>
          <p:cNvSpPr>
            <a:spLocks noGrp="1"/>
          </p:cNvSpPr>
          <p:nvPr>
            <p:ph type="pic" sz="quarter" idx="13"/>
          </p:nvPr>
        </p:nvSpPr>
        <p:spPr>
          <a:xfrm>
            <a:off x="0" y="1605788"/>
            <a:ext cx="9144000" cy="3438144"/>
          </a:xfrm>
        </p:spPr>
        <p:txBody>
          <a:bodyPr/>
          <a:lstStyle>
            <a:lvl1pPr>
              <a:defRPr>
                <a:solidFill>
                  <a:srgbClr val="131F33"/>
                </a:solidFill>
              </a:defRPr>
            </a:lvl1pPr>
          </a:lstStyle>
          <a:p>
            <a:r>
              <a:rPr lang="en-US" dirty="0" smtClean="0"/>
              <a:t>Click icon to add picture</a:t>
            </a:r>
            <a:endParaRPr lang="en-US" dirty="0"/>
          </a:p>
        </p:txBody>
      </p:sp>
      <p:sp>
        <p:nvSpPr>
          <p:cNvPr id="14" name="Text Placeholder 13"/>
          <p:cNvSpPr>
            <a:spLocks noGrp="1"/>
          </p:cNvSpPr>
          <p:nvPr>
            <p:ph type="body" sz="quarter" idx="14" hasCustomPrompt="1"/>
          </p:nvPr>
        </p:nvSpPr>
        <p:spPr>
          <a:xfrm>
            <a:off x="4745736" y="5201412"/>
            <a:ext cx="3694176" cy="329184"/>
          </a:xfrm>
        </p:spPr>
        <p:txBody>
          <a:bodyPr anchor="b" anchorCtr="0">
            <a:noAutofit/>
          </a:bodyPr>
          <a:lstStyle>
            <a:lvl1pPr marL="0" indent="0" algn="r">
              <a:buFont typeface="Arial" panose="020B0604020202020204" pitchFamily="34" charset="0"/>
              <a:buNone/>
              <a:defRPr sz="20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smtClean="0"/>
              <a:t>Photo Caption Text</a:t>
            </a:r>
          </a:p>
        </p:txBody>
      </p:sp>
      <p:sp>
        <p:nvSpPr>
          <p:cNvPr id="10" name="Title 1"/>
          <p:cNvSpPr>
            <a:spLocks noGrp="1"/>
          </p:cNvSpPr>
          <p:nvPr>
            <p:ph type="title" hasCustomPrompt="1"/>
          </p:nvPr>
        </p:nvSpPr>
        <p:spPr>
          <a:xfrm>
            <a:off x="-317500" y="799084"/>
            <a:ext cx="5288788" cy="420624"/>
          </a:xfrm>
        </p:spPr>
        <p:txBody>
          <a:bodyPr>
            <a:noAutofit/>
          </a:bodyPr>
          <a:lstStyle>
            <a:lvl1pPr algn="r">
              <a:defRPr sz="3200">
                <a:solidFill>
                  <a:srgbClr val="131F33"/>
                </a:solidFill>
              </a:defRPr>
            </a:lvl1pPr>
          </a:lstStyle>
          <a:p>
            <a:r>
              <a:rPr lang="en-US" dirty="0" smtClean="0"/>
              <a:t>TITLE</a:t>
            </a:r>
            <a:endParaRPr lang="en-US" dirty="0"/>
          </a:p>
        </p:txBody>
      </p:sp>
      <p:sp>
        <p:nvSpPr>
          <p:cNvPr id="16" name="Slide Number Placeholder 5"/>
          <p:cNvSpPr>
            <a:spLocks noGrp="1"/>
          </p:cNvSpPr>
          <p:nvPr>
            <p:ph type="sldNum" sz="quarter" idx="12"/>
          </p:nvPr>
        </p:nvSpPr>
        <p:spPr>
          <a:xfrm>
            <a:off x="152400" y="6355080"/>
            <a:ext cx="381000" cy="365234"/>
          </a:xfrm>
        </p:spPr>
        <p:txBody>
          <a:bodyPr/>
          <a:lstStyle>
            <a:lvl1pPr>
              <a:defRPr>
                <a:solidFill>
                  <a:schemeClr val="bg1">
                    <a:lumMod val="50000"/>
                  </a:schemeClr>
                </a:solidFill>
              </a:defRPr>
            </a:lvl1pPr>
          </a:lstStyle>
          <a:p>
            <a:fld id="{9CBA2ADB-40CB-4E8A-8FFD-0A290C27075A}" type="slidenum">
              <a:rPr lang="en-US" altLang="en-US" smtClean="0"/>
              <a:pPr/>
              <a:t>‹#›</a:t>
            </a:fld>
            <a:endParaRPr lang="en-US" altLang="en-US"/>
          </a:p>
        </p:txBody>
      </p:sp>
    </p:spTree>
    <p:extLst>
      <p:ext uri="{BB962C8B-B14F-4D97-AF65-F5344CB8AC3E}">
        <p14:creationId xmlns:p14="http://schemas.microsoft.com/office/powerpoint/2010/main" val="8965567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lide with Large Tall Photo">
    <p:spTree>
      <p:nvGrpSpPr>
        <p:cNvPr id="1" name=""/>
        <p:cNvGrpSpPr/>
        <p:nvPr/>
      </p:nvGrpSpPr>
      <p:grpSpPr>
        <a:xfrm>
          <a:off x="0" y="0"/>
          <a:ext cx="0" cy="0"/>
          <a:chOff x="0" y="0"/>
          <a:chExt cx="0" cy="0"/>
        </a:xfrm>
      </p:grpSpPr>
      <p:sp>
        <p:nvSpPr>
          <p:cNvPr id="9" name="Rounded Rectangle 8"/>
          <p:cNvSpPr/>
          <p:nvPr userDrawn="1"/>
        </p:nvSpPr>
        <p:spPr>
          <a:xfrm>
            <a:off x="-609598" y="557784"/>
            <a:ext cx="8839198" cy="914400"/>
          </a:xfrm>
          <a:prstGeom prst="roundRect">
            <a:avLst/>
          </a:prstGeom>
          <a:solidFill>
            <a:schemeClr val="bg1"/>
          </a:solidFill>
          <a:ln>
            <a:solidFill>
              <a:srgbClr val="003C7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3C7D"/>
              </a:solidFill>
            </a:endParaRPr>
          </a:p>
        </p:txBody>
      </p:sp>
      <p:sp>
        <p:nvSpPr>
          <p:cNvPr id="3" name="Date Placeholder 2"/>
          <p:cNvSpPr>
            <a:spLocks noGrp="1"/>
          </p:cNvSpPr>
          <p:nvPr>
            <p:ph type="dt" sz="half" idx="10"/>
          </p:nvPr>
        </p:nvSpPr>
        <p:spPr/>
        <p:txBody>
          <a:bodyPr/>
          <a:lstStyle/>
          <a:p>
            <a:pPr>
              <a:defRPr/>
            </a:pPr>
            <a:endParaRPr lang="en-US"/>
          </a:p>
        </p:txBody>
      </p:sp>
      <p:sp>
        <p:nvSpPr>
          <p:cNvPr id="11" name="Picture Placeholder 10"/>
          <p:cNvSpPr>
            <a:spLocks noGrp="1"/>
          </p:cNvSpPr>
          <p:nvPr>
            <p:ph type="pic" sz="quarter" idx="13"/>
          </p:nvPr>
        </p:nvSpPr>
        <p:spPr>
          <a:xfrm>
            <a:off x="0" y="1605788"/>
            <a:ext cx="9144000" cy="3438144"/>
          </a:xfrm>
        </p:spPr>
        <p:txBody>
          <a:bodyPr/>
          <a:lstStyle>
            <a:lvl1pPr>
              <a:defRPr>
                <a:solidFill>
                  <a:srgbClr val="131F33"/>
                </a:solidFill>
              </a:defRPr>
            </a:lvl1pPr>
          </a:lstStyle>
          <a:p>
            <a:r>
              <a:rPr lang="en-US" dirty="0" smtClean="0"/>
              <a:t>Click icon to add picture</a:t>
            </a:r>
            <a:endParaRPr lang="en-US" dirty="0"/>
          </a:p>
        </p:txBody>
      </p:sp>
      <p:sp>
        <p:nvSpPr>
          <p:cNvPr id="14" name="Text Placeholder 13"/>
          <p:cNvSpPr>
            <a:spLocks noGrp="1"/>
          </p:cNvSpPr>
          <p:nvPr>
            <p:ph type="body" sz="quarter" idx="14" hasCustomPrompt="1"/>
          </p:nvPr>
        </p:nvSpPr>
        <p:spPr>
          <a:xfrm>
            <a:off x="4745736" y="5201412"/>
            <a:ext cx="3694176" cy="329184"/>
          </a:xfrm>
        </p:spPr>
        <p:txBody>
          <a:bodyPr anchor="b" anchorCtr="0">
            <a:noAutofit/>
          </a:bodyPr>
          <a:lstStyle>
            <a:lvl1pPr marL="0" indent="0" algn="r">
              <a:buFont typeface="Arial" panose="020B0604020202020204" pitchFamily="34" charset="0"/>
              <a:buNone/>
              <a:defRPr sz="20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smtClean="0"/>
              <a:t>Photo Caption Text</a:t>
            </a:r>
          </a:p>
        </p:txBody>
      </p:sp>
      <p:sp>
        <p:nvSpPr>
          <p:cNvPr id="13" name="Slide Number Placeholder 5"/>
          <p:cNvSpPr>
            <a:spLocks noGrp="1"/>
          </p:cNvSpPr>
          <p:nvPr>
            <p:ph type="sldNum" sz="quarter" idx="12"/>
          </p:nvPr>
        </p:nvSpPr>
        <p:spPr>
          <a:xfrm>
            <a:off x="152400" y="6355080"/>
            <a:ext cx="381000" cy="365234"/>
          </a:xfrm>
        </p:spPr>
        <p:txBody>
          <a:bodyPr/>
          <a:lstStyle>
            <a:lvl1pPr>
              <a:defRPr>
                <a:solidFill>
                  <a:schemeClr val="bg1">
                    <a:lumMod val="50000"/>
                  </a:schemeClr>
                </a:solidFill>
              </a:defRPr>
            </a:lvl1pPr>
          </a:lstStyle>
          <a:p>
            <a:fld id="{9CBA2ADB-40CB-4E8A-8FFD-0A290C27075A}" type="slidenum">
              <a:rPr lang="en-US" altLang="en-US" smtClean="0"/>
              <a:pPr/>
              <a:t>‹#›</a:t>
            </a:fld>
            <a:endParaRPr lang="en-US" altLang="en-US"/>
          </a:p>
        </p:txBody>
      </p:sp>
      <p:sp>
        <p:nvSpPr>
          <p:cNvPr id="12" name="Title 1"/>
          <p:cNvSpPr>
            <a:spLocks noGrp="1"/>
          </p:cNvSpPr>
          <p:nvPr>
            <p:ph type="title" hasCustomPrompt="1"/>
          </p:nvPr>
        </p:nvSpPr>
        <p:spPr>
          <a:xfrm>
            <a:off x="0" y="795528"/>
            <a:ext cx="8229600" cy="420624"/>
          </a:xfrm>
        </p:spPr>
        <p:txBody>
          <a:bodyPr>
            <a:noAutofit/>
          </a:bodyPr>
          <a:lstStyle>
            <a:lvl1pPr algn="r">
              <a:defRPr sz="3200">
                <a:solidFill>
                  <a:srgbClr val="131F33"/>
                </a:solidFill>
              </a:defRPr>
            </a:lvl1pPr>
          </a:lstStyle>
          <a:p>
            <a:r>
              <a:rPr lang="en-US" dirty="0" smtClean="0"/>
              <a:t>TITLE</a:t>
            </a:r>
            <a:endParaRPr lang="en-US" dirty="0"/>
          </a:p>
        </p:txBody>
      </p:sp>
    </p:spTree>
    <p:extLst>
      <p:ext uri="{BB962C8B-B14F-4D97-AF65-F5344CB8AC3E}">
        <p14:creationId xmlns:p14="http://schemas.microsoft.com/office/powerpoint/2010/main" val="36689109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icture and Content Layout">
    <p:spTree>
      <p:nvGrpSpPr>
        <p:cNvPr id="1" name=""/>
        <p:cNvGrpSpPr/>
        <p:nvPr/>
      </p:nvGrpSpPr>
      <p:grpSpPr>
        <a:xfrm>
          <a:off x="0" y="0"/>
          <a:ext cx="0" cy="0"/>
          <a:chOff x="0" y="0"/>
          <a:chExt cx="0" cy="0"/>
        </a:xfrm>
      </p:grpSpPr>
      <p:sp>
        <p:nvSpPr>
          <p:cNvPr id="10" name="Rounded Rectangle 9"/>
          <p:cNvSpPr/>
          <p:nvPr/>
        </p:nvSpPr>
        <p:spPr>
          <a:xfrm>
            <a:off x="-609598" y="556309"/>
            <a:ext cx="5662850" cy="914400"/>
          </a:xfrm>
          <a:prstGeom prst="roundRect">
            <a:avLst/>
          </a:prstGeom>
          <a:solidFill>
            <a:schemeClr val="bg1"/>
          </a:solidFill>
          <a:ln>
            <a:solidFill>
              <a:srgbClr val="003C7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3C7D"/>
              </a:solidFill>
            </a:endParaRPr>
          </a:p>
        </p:txBody>
      </p:sp>
      <p:sp>
        <p:nvSpPr>
          <p:cNvPr id="5" name="Date Placeholder 4"/>
          <p:cNvSpPr>
            <a:spLocks noGrp="1"/>
          </p:cNvSpPr>
          <p:nvPr>
            <p:ph type="dt" sz="half" idx="10"/>
          </p:nvPr>
        </p:nvSpPr>
        <p:spPr/>
        <p:txBody>
          <a:bodyPr/>
          <a:lstStyle/>
          <a:p>
            <a:pPr>
              <a:defRPr/>
            </a:pPr>
            <a:endParaRPr lang="en-US"/>
          </a:p>
        </p:txBody>
      </p:sp>
      <p:sp>
        <p:nvSpPr>
          <p:cNvPr id="4" name="Picture Placeholder 3"/>
          <p:cNvSpPr>
            <a:spLocks noGrp="1"/>
          </p:cNvSpPr>
          <p:nvPr>
            <p:ph type="pic" sz="quarter" idx="14"/>
          </p:nvPr>
        </p:nvSpPr>
        <p:spPr>
          <a:xfrm>
            <a:off x="392811" y="1594104"/>
            <a:ext cx="4114800" cy="4379976"/>
          </a:xfrm>
        </p:spPr>
        <p:txBody>
          <a:bodyPr/>
          <a:lstStyle>
            <a:lvl1pPr>
              <a:defRPr>
                <a:solidFill>
                  <a:srgbClr val="131F33"/>
                </a:solidFill>
              </a:defRPr>
            </a:lvl1pPr>
          </a:lstStyle>
          <a:p>
            <a:r>
              <a:rPr lang="en-US" dirty="0" smtClean="0"/>
              <a:t>Click icon to add picture</a:t>
            </a:r>
            <a:endParaRPr lang="en-US" dirty="0"/>
          </a:p>
        </p:txBody>
      </p:sp>
      <p:sp>
        <p:nvSpPr>
          <p:cNvPr id="11" name="Content Placeholder 10"/>
          <p:cNvSpPr>
            <a:spLocks noGrp="1"/>
          </p:cNvSpPr>
          <p:nvPr>
            <p:ph sz="quarter" idx="15"/>
          </p:nvPr>
        </p:nvSpPr>
        <p:spPr>
          <a:xfrm>
            <a:off x="4648581" y="1597024"/>
            <a:ext cx="4114800" cy="4377055"/>
          </a:xfrm>
        </p:spPr>
        <p:txBody>
          <a:bodyPr/>
          <a:lstStyle>
            <a:lvl1pPr>
              <a:defRPr>
                <a:solidFill>
                  <a:srgbClr val="131F33"/>
                </a:solidFill>
              </a:defRPr>
            </a:lvl1pPr>
            <a:lvl2pPr>
              <a:defRPr>
                <a:solidFill>
                  <a:srgbClr val="131F33"/>
                </a:solidFill>
              </a:defRPr>
            </a:lvl2pPr>
            <a:lvl3pPr>
              <a:defRPr>
                <a:solidFill>
                  <a:srgbClr val="131F33"/>
                </a:solidFill>
              </a:defRPr>
            </a:lvl3pPr>
            <a:lvl4pPr>
              <a:defRPr>
                <a:solidFill>
                  <a:srgbClr val="131F33"/>
                </a:solidFill>
              </a:defRPr>
            </a:lvl4pPr>
            <a:lvl5pPr>
              <a:defRPr>
                <a:solidFill>
                  <a:srgbClr val="131F3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
          <p:cNvSpPr>
            <a:spLocks noGrp="1"/>
          </p:cNvSpPr>
          <p:nvPr>
            <p:ph type="title" hasCustomPrompt="1"/>
          </p:nvPr>
        </p:nvSpPr>
        <p:spPr>
          <a:xfrm>
            <a:off x="-317500" y="799084"/>
            <a:ext cx="5288788" cy="420624"/>
          </a:xfrm>
        </p:spPr>
        <p:txBody>
          <a:bodyPr>
            <a:noAutofit/>
          </a:bodyPr>
          <a:lstStyle>
            <a:lvl1pPr algn="r">
              <a:defRPr sz="3200">
                <a:solidFill>
                  <a:srgbClr val="131F33"/>
                </a:solidFill>
              </a:defRPr>
            </a:lvl1pPr>
          </a:lstStyle>
          <a:p>
            <a:r>
              <a:rPr lang="en-US" dirty="0" smtClean="0"/>
              <a:t>TITLE</a:t>
            </a:r>
            <a:endParaRPr lang="en-US" dirty="0"/>
          </a:p>
        </p:txBody>
      </p:sp>
      <p:sp>
        <p:nvSpPr>
          <p:cNvPr id="14" name="Slide Number Placeholder 5"/>
          <p:cNvSpPr>
            <a:spLocks noGrp="1"/>
          </p:cNvSpPr>
          <p:nvPr>
            <p:ph type="sldNum" sz="quarter" idx="12"/>
          </p:nvPr>
        </p:nvSpPr>
        <p:spPr>
          <a:xfrm>
            <a:off x="152400" y="6355080"/>
            <a:ext cx="381000" cy="365234"/>
          </a:xfrm>
        </p:spPr>
        <p:txBody>
          <a:bodyPr/>
          <a:lstStyle>
            <a:lvl1pPr>
              <a:defRPr>
                <a:solidFill>
                  <a:schemeClr val="bg1">
                    <a:lumMod val="50000"/>
                  </a:schemeClr>
                </a:solidFill>
              </a:defRPr>
            </a:lvl1pPr>
          </a:lstStyle>
          <a:p>
            <a:fld id="{9CBA2ADB-40CB-4E8A-8FFD-0A290C27075A}" type="slidenum">
              <a:rPr lang="en-US" altLang="en-US" smtClean="0"/>
              <a:pPr/>
              <a:t>‹#›</a:t>
            </a:fld>
            <a:endParaRPr lang="en-US" altLang="en-US"/>
          </a:p>
        </p:txBody>
      </p:sp>
    </p:spTree>
    <p:extLst>
      <p:ext uri="{BB962C8B-B14F-4D97-AF65-F5344CB8AC3E}">
        <p14:creationId xmlns:p14="http://schemas.microsoft.com/office/powerpoint/2010/main" val="29926147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ong Title Picture and Content Layout">
    <p:spTree>
      <p:nvGrpSpPr>
        <p:cNvPr id="1" name=""/>
        <p:cNvGrpSpPr/>
        <p:nvPr/>
      </p:nvGrpSpPr>
      <p:grpSpPr>
        <a:xfrm>
          <a:off x="0" y="0"/>
          <a:ext cx="0" cy="0"/>
          <a:chOff x="0" y="0"/>
          <a:chExt cx="0" cy="0"/>
        </a:xfrm>
      </p:grpSpPr>
      <p:sp>
        <p:nvSpPr>
          <p:cNvPr id="9" name="Rounded Rectangle 8"/>
          <p:cNvSpPr/>
          <p:nvPr userDrawn="1"/>
        </p:nvSpPr>
        <p:spPr>
          <a:xfrm>
            <a:off x="-609598" y="557784"/>
            <a:ext cx="8839198" cy="914400"/>
          </a:xfrm>
          <a:prstGeom prst="roundRect">
            <a:avLst/>
          </a:prstGeom>
          <a:solidFill>
            <a:schemeClr val="bg1"/>
          </a:solidFill>
          <a:ln>
            <a:solidFill>
              <a:srgbClr val="003C7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endParaRPr lang="en-US"/>
          </a:p>
        </p:txBody>
      </p:sp>
      <p:sp>
        <p:nvSpPr>
          <p:cNvPr id="4" name="Picture Placeholder 3"/>
          <p:cNvSpPr>
            <a:spLocks noGrp="1"/>
          </p:cNvSpPr>
          <p:nvPr>
            <p:ph type="pic" sz="quarter" idx="14"/>
          </p:nvPr>
        </p:nvSpPr>
        <p:spPr>
          <a:xfrm>
            <a:off x="392811" y="1594104"/>
            <a:ext cx="4114800" cy="4379976"/>
          </a:xfrm>
        </p:spPr>
        <p:txBody>
          <a:bodyPr/>
          <a:lstStyle>
            <a:lvl1pPr>
              <a:defRPr>
                <a:solidFill>
                  <a:srgbClr val="131F33"/>
                </a:solidFill>
              </a:defRPr>
            </a:lvl1pPr>
          </a:lstStyle>
          <a:p>
            <a:r>
              <a:rPr lang="en-US" dirty="0" smtClean="0"/>
              <a:t>Click icon to add picture</a:t>
            </a:r>
            <a:endParaRPr lang="en-US" dirty="0"/>
          </a:p>
        </p:txBody>
      </p:sp>
      <p:sp>
        <p:nvSpPr>
          <p:cNvPr id="11" name="Content Placeholder 10"/>
          <p:cNvSpPr>
            <a:spLocks noGrp="1"/>
          </p:cNvSpPr>
          <p:nvPr>
            <p:ph sz="quarter" idx="15"/>
          </p:nvPr>
        </p:nvSpPr>
        <p:spPr>
          <a:xfrm>
            <a:off x="4648581" y="1597024"/>
            <a:ext cx="4114800" cy="4377055"/>
          </a:xfrm>
        </p:spPr>
        <p:txBody>
          <a:bodyPr/>
          <a:lstStyle>
            <a:lvl1pPr>
              <a:defRPr>
                <a:solidFill>
                  <a:srgbClr val="131F33"/>
                </a:solidFill>
              </a:defRPr>
            </a:lvl1pPr>
            <a:lvl2pPr>
              <a:defRPr>
                <a:solidFill>
                  <a:srgbClr val="131F33"/>
                </a:solidFill>
              </a:defRPr>
            </a:lvl2pPr>
            <a:lvl3pPr>
              <a:defRPr>
                <a:solidFill>
                  <a:srgbClr val="131F33"/>
                </a:solidFill>
              </a:defRPr>
            </a:lvl3pPr>
            <a:lvl4pPr>
              <a:defRPr>
                <a:solidFill>
                  <a:srgbClr val="131F33"/>
                </a:solidFill>
              </a:defRPr>
            </a:lvl4pPr>
            <a:lvl5pPr>
              <a:defRPr>
                <a:solidFill>
                  <a:srgbClr val="131F3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Slide Number Placeholder 5"/>
          <p:cNvSpPr>
            <a:spLocks noGrp="1"/>
          </p:cNvSpPr>
          <p:nvPr>
            <p:ph type="sldNum" sz="quarter" idx="12"/>
          </p:nvPr>
        </p:nvSpPr>
        <p:spPr>
          <a:xfrm>
            <a:off x="152400" y="6355080"/>
            <a:ext cx="381000" cy="365234"/>
          </a:xfrm>
        </p:spPr>
        <p:txBody>
          <a:bodyPr/>
          <a:lstStyle>
            <a:lvl1pPr>
              <a:defRPr>
                <a:solidFill>
                  <a:schemeClr val="bg1">
                    <a:lumMod val="50000"/>
                  </a:schemeClr>
                </a:solidFill>
              </a:defRPr>
            </a:lvl1pPr>
          </a:lstStyle>
          <a:p>
            <a:fld id="{9CBA2ADB-40CB-4E8A-8FFD-0A290C27075A}" type="slidenum">
              <a:rPr lang="en-US" altLang="en-US" smtClean="0"/>
              <a:pPr/>
              <a:t>‹#›</a:t>
            </a:fld>
            <a:endParaRPr lang="en-US" altLang="en-US"/>
          </a:p>
        </p:txBody>
      </p:sp>
      <p:sp>
        <p:nvSpPr>
          <p:cNvPr id="13" name="Title 1"/>
          <p:cNvSpPr>
            <a:spLocks noGrp="1"/>
          </p:cNvSpPr>
          <p:nvPr>
            <p:ph type="title" hasCustomPrompt="1"/>
          </p:nvPr>
        </p:nvSpPr>
        <p:spPr>
          <a:xfrm>
            <a:off x="0" y="795528"/>
            <a:ext cx="8229600" cy="420624"/>
          </a:xfrm>
        </p:spPr>
        <p:txBody>
          <a:bodyPr>
            <a:noAutofit/>
          </a:bodyPr>
          <a:lstStyle>
            <a:lvl1pPr algn="r">
              <a:defRPr sz="3200">
                <a:solidFill>
                  <a:srgbClr val="131F33"/>
                </a:solidFill>
              </a:defRPr>
            </a:lvl1pPr>
          </a:lstStyle>
          <a:p>
            <a:r>
              <a:rPr lang="en-US" dirty="0" smtClean="0"/>
              <a:t>TITLE</a:t>
            </a:r>
            <a:endParaRPr lang="en-US" dirty="0"/>
          </a:p>
        </p:txBody>
      </p:sp>
    </p:spTree>
    <p:extLst>
      <p:ext uri="{BB962C8B-B14F-4D97-AF65-F5344CB8AC3E}">
        <p14:creationId xmlns:p14="http://schemas.microsoft.com/office/powerpoint/2010/main" val="2354333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_Lemon">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en-US"/>
          </a:p>
        </p:txBody>
      </p:sp>
      <p:sp>
        <p:nvSpPr>
          <p:cNvPr id="7" name="Rounded Rectangle 6"/>
          <p:cNvSpPr/>
          <p:nvPr/>
        </p:nvSpPr>
        <p:spPr>
          <a:xfrm>
            <a:off x="-152400" y="-76200"/>
            <a:ext cx="9448800" cy="1542822"/>
          </a:xfrm>
          <a:prstGeom prst="roundRect">
            <a:avLst/>
          </a:prstGeom>
          <a:solidFill>
            <a:srgbClr val="FFFFFF">
              <a:alpha val="90000"/>
            </a:srgbClr>
          </a:solidFill>
          <a:ln w="9525" cap="flat" cmpd="sng" algn="ctr">
            <a:solidFill>
              <a:srgbClr val="4F81BD">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3" name="Text Placeholder 2"/>
          <p:cNvSpPr>
            <a:spLocks noGrp="1"/>
          </p:cNvSpPr>
          <p:nvPr>
            <p:ph type="body" sz="quarter" idx="16" hasCustomPrompt="1"/>
          </p:nvPr>
        </p:nvSpPr>
        <p:spPr>
          <a:xfrm>
            <a:off x="3810000" y="232112"/>
            <a:ext cx="5178552" cy="493776"/>
          </a:xfrm>
        </p:spPr>
        <p:txBody>
          <a:bodyPr>
            <a:noAutofit/>
          </a:bodyPr>
          <a:lstStyle>
            <a:lvl1pPr marL="0" indent="0" algn="r">
              <a:buNone/>
              <a:defRPr sz="3200">
                <a:solidFill>
                  <a:srgbClr val="131F33"/>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PRESENTATION TITLE</a:t>
            </a:r>
            <a:endParaRPr lang="en-US" dirty="0"/>
          </a:p>
        </p:txBody>
      </p:sp>
      <p:sp>
        <p:nvSpPr>
          <p:cNvPr id="11" name="Text Placeholder 10"/>
          <p:cNvSpPr>
            <a:spLocks noGrp="1"/>
          </p:cNvSpPr>
          <p:nvPr>
            <p:ph type="body" sz="quarter" idx="17" hasCustomPrompt="1"/>
          </p:nvPr>
        </p:nvSpPr>
        <p:spPr>
          <a:xfrm>
            <a:off x="4343400" y="917912"/>
            <a:ext cx="4617720" cy="400110"/>
          </a:xfrm>
        </p:spPr>
        <p:txBody>
          <a:bodyPr>
            <a:spAutoFit/>
          </a:bodyPr>
          <a:lstStyle>
            <a:lvl1pPr marL="0" indent="0" algn="r">
              <a:buNone/>
              <a:defRPr sz="2000" baseline="0">
                <a:solidFill>
                  <a:srgbClr val="FA63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Presentation Subtitle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5176" y="228600"/>
            <a:ext cx="1879508" cy="756459"/>
          </a:xfrm>
          <a:prstGeom prst="rect">
            <a:avLst/>
          </a:prstGeom>
        </p:spPr>
      </p:pic>
      <p:sp>
        <p:nvSpPr>
          <p:cNvPr id="9" name="Rectangle 8"/>
          <p:cNvSpPr/>
          <p:nvPr userDrawn="1"/>
        </p:nvSpPr>
        <p:spPr>
          <a:xfrm>
            <a:off x="2362200" y="6172200"/>
            <a:ext cx="4495800" cy="6126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832217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le Slide_Gradient">
    <p:bg>
      <p:bgPr>
        <a:gradFill flip="none" rotWithShape="1">
          <a:gsLst>
            <a:gs pos="0">
              <a:srgbClr val="003C7D"/>
            </a:gs>
            <a:gs pos="50000">
              <a:schemeClr val="accent1">
                <a:tint val="37000"/>
                <a:satMod val="300000"/>
                <a:alpha val="30000"/>
                <a:lumMod val="100000"/>
              </a:schemeClr>
            </a:gs>
            <a:gs pos="100000">
              <a:srgbClr val="FF6600"/>
            </a:gs>
          </a:gsLst>
          <a:lin ang="10800000" scaled="0"/>
          <a:tileRect/>
        </a:gra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en-US"/>
          </a:p>
        </p:txBody>
      </p:sp>
      <p:sp>
        <p:nvSpPr>
          <p:cNvPr id="7" name="Rounded Rectangle 6"/>
          <p:cNvSpPr/>
          <p:nvPr/>
        </p:nvSpPr>
        <p:spPr>
          <a:xfrm>
            <a:off x="76200" y="2514600"/>
            <a:ext cx="8991600" cy="1542822"/>
          </a:xfrm>
          <a:prstGeom prst="roundRect">
            <a:avLst/>
          </a:prstGeom>
          <a:solidFill>
            <a:srgbClr val="FFFFFF">
              <a:alpha val="80000"/>
            </a:srgbClr>
          </a:solidFill>
          <a:ln w="9525" cap="flat" cmpd="sng" algn="ctr">
            <a:solidFill>
              <a:srgbClr val="4F81BD">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3" name="Text Placeholder 2"/>
          <p:cNvSpPr>
            <a:spLocks noGrp="1"/>
          </p:cNvSpPr>
          <p:nvPr>
            <p:ph type="body" sz="quarter" idx="16" hasCustomPrompt="1"/>
          </p:nvPr>
        </p:nvSpPr>
        <p:spPr>
          <a:xfrm>
            <a:off x="3810000" y="2847633"/>
            <a:ext cx="5178552" cy="493776"/>
          </a:xfrm>
        </p:spPr>
        <p:txBody>
          <a:bodyPr>
            <a:noAutofit/>
          </a:bodyPr>
          <a:lstStyle>
            <a:lvl1pPr marL="0" indent="0" algn="r">
              <a:buNone/>
              <a:defRPr sz="3200">
                <a:solidFill>
                  <a:srgbClr val="131F33"/>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PRESENTATION TITLE</a:t>
            </a:r>
            <a:endParaRPr lang="en-US" dirty="0"/>
          </a:p>
        </p:txBody>
      </p:sp>
      <p:sp>
        <p:nvSpPr>
          <p:cNvPr id="11" name="Text Placeholder 10"/>
          <p:cNvSpPr>
            <a:spLocks noGrp="1"/>
          </p:cNvSpPr>
          <p:nvPr>
            <p:ph type="body" sz="quarter" idx="17" hasCustomPrompt="1"/>
          </p:nvPr>
        </p:nvSpPr>
        <p:spPr>
          <a:xfrm>
            <a:off x="4343400" y="3533433"/>
            <a:ext cx="4617720" cy="400110"/>
          </a:xfrm>
        </p:spPr>
        <p:txBody>
          <a:bodyPr>
            <a:spAutoFit/>
          </a:bodyPr>
          <a:lstStyle>
            <a:lvl1pPr marL="0" indent="0" algn="r">
              <a:buNone/>
              <a:defRPr sz="2000" baseline="0">
                <a:solidFill>
                  <a:srgbClr val="FA63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Presentation Subtitle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8952" y="2843784"/>
            <a:ext cx="1879508" cy="756459"/>
          </a:xfrm>
          <a:prstGeom prst="rect">
            <a:avLst/>
          </a:prstGeom>
        </p:spPr>
      </p:pic>
      <p:sp>
        <p:nvSpPr>
          <p:cNvPr id="9" name="Rectangle 8"/>
          <p:cNvSpPr/>
          <p:nvPr userDrawn="1"/>
        </p:nvSpPr>
        <p:spPr>
          <a:xfrm>
            <a:off x="2362200" y="6172200"/>
            <a:ext cx="4495800" cy="6126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383628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lide Alma">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096000"/>
          </a:xfrm>
          <a:prstGeom prst="rect">
            <a:avLst/>
          </a:prstGeom>
        </p:spPr>
      </p:pic>
      <p:sp>
        <p:nvSpPr>
          <p:cNvPr id="4" name="Date Placeholder 3"/>
          <p:cNvSpPr>
            <a:spLocks noGrp="1"/>
          </p:cNvSpPr>
          <p:nvPr>
            <p:ph type="dt" sz="half" idx="10"/>
          </p:nvPr>
        </p:nvSpPr>
        <p:spPr/>
        <p:txBody>
          <a:bodyPr/>
          <a:lstStyle/>
          <a:p>
            <a:pPr>
              <a:defRPr/>
            </a:pPr>
            <a:endParaRPr lang="en-US"/>
          </a:p>
        </p:txBody>
      </p:sp>
      <p:sp>
        <p:nvSpPr>
          <p:cNvPr id="9" name="Rounded Rectangle 8"/>
          <p:cNvSpPr/>
          <p:nvPr/>
        </p:nvSpPr>
        <p:spPr>
          <a:xfrm>
            <a:off x="3517875" y="3048000"/>
            <a:ext cx="6015592" cy="2743200"/>
          </a:xfrm>
          <a:prstGeom prst="roundRect">
            <a:avLst/>
          </a:prstGeom>
          <a:solidFill>
            <a:srgbClr val="FA63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508010" y="4476978"/>
            <a:ext cx="3860808" cy="1109134"/>
          </a:xfrm>
          <a:prstGeom prst="roundRect">
            <a:avLst/>
          </a:prstGeom>
          <a:solidFill>
            <a:srgbClr val="FFFFFF"/>
          </a:solidFill>
          <a:ln w="9525" cap="flat" cmpd="sng" algn="ctr">
            <a:solidFill>
              <a:srgbClr val="4F81BD">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3" name="Text Placeholder 2"/>
          <p:cNvSpPr>
            <a:spLocks noGrp="1"/>
          </p:cNvSpPr>
          <p:nvPr>
            <p:ph type="body" sz="quarter" idx="16" hasCustomPrompt="1"/>
          </p:nvPr>
        </p:nvSpPr>
        <p:spPr>
          <a:xfrm>
            <a:off x="3813048" y="3648964"/>
            <a:ext cx="5178552" cy="493776"/>
          </a:xfrm>
        </p:spPr>
        <p:txBody>
          <a:bodyPr>
            <a:noAutofit/>
          </a:bodyPr>
          <a:lstStyle>
            <a:lvl1pPr marL="0" indent="0" algn="r">
              <a:buNone/>
              <a:defRPr sz="32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PRESENTATION TITLE</a:t>
            </a:r>
            <a:endParaRPr lang="en-US" dirty="0"/>
          </a:p>
        </p:txBody>
      </p:sp>
      <p:sp>
        <p:nvSpPr>
          <p:cNvPr id="11" name="Text Placeholder 10"/>
          <p:cNvSpPr>
            <a:spLocks noGrp="1"/>
          </p:cNvSpPr>
          <p:nvPr>
            <p:ph type="body" sz="quarter" idx="17" hasCustomPrompt="1"/>
          </p:nvPr>
        </p:nvSpPr>
        <p:spPr>
          <a:xfrm>
            <a:off x="3813048" y="4592320"/>
            <a:ext cx="4617720" cy="400110"/>
          </a:xfrm>
        </p:spPr>
        <p:txBody>
          <a:bodyPr>
            <a:spAutoFit/>
          </a:bodyPr>
          <a:lstStyle>
            <a:lvl1pPr marL="0" indent="0" algn="r">
              <a:buNone/>
              <a:defRPr sz="2000" baseline="0">
                <a:solidFill>
                  <a:srgbClr val="131F3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Presentation Subtitle</a:t>
            </a:r>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9264" y="4636008"/>
            <a:ext cx="1879508" cy="756459"/>
          </a:xfrm>
          <a:prstGeom prst="rect">
            <a:avLst/>
          </a:prstGeom>
        </p:spPr>
      </p:pic>
      <p:sp>
        <p:nvSpPr>
          <p:cNvPr id="12" name="Rectangle 11"/>
          <p:cNvSpPr/>
          <p:nvPr userDrawn="1"/>
        </p:nvSpPr>
        <p:spPr>
          <a:xfrm>
            <a:off x="2362200" y="6172200"/>
            <a:ext cx="4495800" cy="6126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214139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9" name="Rounded Rectangle 8"/>
          <p:cNvSpPr/>
          <p:nvPr/>
        </p:nvSpPr>
        <p:spPr>
          <a:xfrm>
            <a:off x="-609598" y="556309"/>
            <a:ext cx="5662850" cy="914400"/>
          </a:xfrm>
          <a:prstGeom prst="roundRect">
            <a:avLst/>
          </a:prstGeom>
          <a:solidFill>
            <a:srgbClr val="FA63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endParaRPr lang="en-US"/>
          </a:p>
        </p:txBody>
      </p:sp>
      <p:sp>
        <p:nvSpPr>
          <p:cNvPr id="6" name="Slide Number Placeholder 5"/>
          <p:cNvSpPr>
            <a:spLocks noGrp="1"/>
          </p:cNvSpPr>
          <p:nvPr>
            <p:ph type="sldNum" sz="quarter" idx="12"/>
          </p:nvPr>
        </p:nvSpPr>
        <p:spPr>
          <a:xfrm>
            <a:off x="152400" y="6355080"/>
            <a:ext cx="381000" cy="365234"/>
          </a:xfrm>
        </p:spPr>
        <p:txBody>
          <a:bodyPr/>
          <a:lstStyle>
            <a:lvl1pPr>
              <a:defRPr>
                <a:solidFill>
                  <a:schemeClr val="bg1">
                    <a:lumMod val="50000"/>
                  </a:schemeClr>
                </a:solidFill>
              </a:defRPr>
            </a:lvl1pPr>
          </a:lstStyle>
          <a:p>
            <a:fld id="{22095A4E-C479-4123-A0C1-81E68367761E}" type="slidenum">
              <a:rPr lang="en-US" altLang="en-US" smtClean="0"/>
              <a:pPr/>
              <a:t>‹#›</a:t>
            </a:fld>
            <a:endParaRPr lang="en-US" altLang="en-US"/>
          </a:p>
        </p:txBody>
      </p:sp>
      <p:sp>
        <p:nvSpPr>
          <p:cNvPr id="13" name="Content Placeholder 12"/>
          <p:cNvSpPr>
            <a:spLocks noGrp="1"/>
          </p:cNvSpPr>
          <p:nvPr>
            <p:ph sz="quarter" idx="13"/>
          </p:nvPr>
        </p:nvSpPr>
        <p:spPr>
          <a:xfrm>
            <a:off x="457200" y="1608836"/>
            <a:ext cx="8229600" cy="2185214"/>
          </a:xfrm>
        </p:spPr>
        <p:txBody>
          <a:bodyPr>
            <a:spAutoFit/>
          </a:bodyPr>
          <a:lstStyle>
            <a:lvl1pPr>
              <a:defRPr>
                <a:solidFill>
                  <a:srgbClr val="131F33"/>
                </a:solidFill>
              </a:defRPr>
            </a:lvl1pPr>
            <a:lvl2pPr>
              <a:defRPr>
                <a:solidFill>
                  <a:srgbClr val="131F33"/>
                </a:solidFill>
              </a:defRPr>
            </a:lvl2pPr>
            <a:lvl3pPr>
              <a:defRPr>
                <a:solidFill>
                  <a:srgbClr val="131F33"/>
                </a:solidFill>
              </a:defRPr>
            </a:lvl3pPr>
            <a:lvl4pPr>
              <a:defRPr>
                <a:solidFill>
                  <a:srgbClr val="131F33"/>
                </a:solidFill>
              </a:defRPr>
            </a:lvl4pPr>
            <a:lvl5pPr>
              <a:defRPr>
                <a:solidFill>
                  <a:srgbClr val="131F3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
          <p:cNvSpPr>
            <a:spLocks noGrp="1"/>
          </p:cNvSpPr>
          <p:nvPr>
            <p:ph type="title" hasCustomPrompt="1"/>
          </p:nvPr>
        </p:nvSpPr>
        <p:spPr>
          <a:xfrm>
            <a:off x="-317500" y="799084"/>
            <a:ext cx="5288788" cy="420624"/>
          </a:xfrm>
        </p:spPr>
        <p:txBody>
          <a:bodyPr>
            <a:noAutofit/>
          </a:bodyPr>
          <a:lstStyle>
            <a:lvl1pPr algn="r">
              <a:defRPr sz="3200">
                <a:solidFill>
                  <a:schemeClr val="bg1"/>
                </a:solidFill>
              </a:defRPr>
            </a:lvl1pPr>
          </a:lstStyle>
          <a:p>
            <a:r>
              <a:rPr lang="en-US" dirty="0" smtClean="0"/>
              <a:t>TITLE</a:t>
            </a:r>
            <a:endParaRPr lang="en-US" dirty="0"/>
          </a:p>
        </p:txBody>
      </p:sp>
    </p:spTree>
    <p:extLst>
      <p:ext uri="{BB962C8B-B14F-4D97-AF65-F5344CB8AC3E}">
        <p14:creationId xmlns:p14="http://schemas.microsoft.com/office/powerpoint/2010/main" val="167690101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ong Title and Content">
    <p:spTree>
      <p:nvGrpSpPr>
        <p:cNvPr id="1" name=""/>
        <p:cNvGrpSpPr/>
        <p:nvPr/>
      </p:nvGrpSpPr>
      <p:grpSpPr>
        <a:xfrm>
          <a:off x="0" y="0"/>
          <a:ext cx="0" cy="0"/>
          <a:chOff x="0" y="0"/>
          <a:chExt cx="0" cy="0"/>
        </a:xfrm>
      </p:grpSpPr>
      <p:sp>
        <p:nvSpPr>
          <p:cNvPr id="8" name="Rounded Rectangle 7"/>
          <p:cNvSpPr/>
          <p:nvPr userDrawn="1"/>
        </p:nvSpPr>
        <p:spPr>
          <a:xfrm>
            <a:off x="-609598" y="557784"/>
            <a:ext cx="8839198" cy="914400"/>
          </a:xfrm>
          <a:prstGeom prst="round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ontent Placeholder 12"/>
          <p:cNvSpPr>
            <a:spLocks noGrp="1"/>
          </p:cNvSpPr>
          <p:nvPr>
            <p:ph sz="quarter" idx="13"/>
          </p:nvPr>
        </p:nvSpPr>
        <p:spPr>
          <a:xfrm>
            <a:off x="457200" y="1608836"/>
            <a:ext cx="8229600" cy="2185214"/>
          </a:xfrm>
        </p:spPr>
        <p:txBody>
          <a:bodyPr>
            <a:spAutoFit/>
          </a:bodyPr>
          <a:lstStyle>
            <a:lvl1pPr>
              <a:defRPr>
                <a:solidFill>
                  <a:srgbClr val="131F33"/>
                </a:solidFill>
              </a:defRPr>
            </a:lvl1pPr>
            <a:lvl2pPr>
              <a:defRPr>
                <a:solidFill>
                  <a:srgbClr val="131F33"/>
                </a:solidFill>
              </a:defRPr>
            </a:lvl2pPr>
            <a:lvl3pPr>
              <a:defRPr>
                <a:solidFill>
                  <a:srgbClr val="131F33"/>
                </a:solidFill>
              </a:defRPr>
            </a:lvl3pPr>
            <a:lvl4pPr>
              <a:defRPr>
                <a:solidFill>
                  <a:srgbClr val="131F33"/>
                </a:solidFill>
              </a:defRPr>
            </a:lvl4pPr>
            <a:lvl5pPr>
              <a:defRPr>
                <a:solidFill>
                  <a:srgbClr val="131F3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lide Number Placeholder 5"/>
          <p:cNvSpPr>
            <a:spLocks noGrp="1"/>
          </p:cNvSpPr>
          <p:nvPr>
            <p:ph type="sldNum" sz="quarter" idx="12"/>
          </p:nvPr>
        </p:nvSpPr>
        <p:spPr>
          <a:xfrm>
            <a:off x="152400" y="6355080"/>
            <a:ext cx="381000" cy="365234"/>
          </a:xfrm>
        </p:spPr>
        <p:txBody>
          <a:bodyPr/>
          <a:lstStyle>
            <a:lvl1pPr>
              <a:defRPr>
                <a:solidFill>
                  <a:schemeClr val="bg1">
                    <a:lumMod val="50000"/>
                  </a:schemeClr>
                </a:solidFill>
              </a:defRPr>
            </a:lvl1pPr>
          </a:lstStyle>
          <a:p>
            <a:fld id="{9CBA2ADB-40CB-4E8A-8FFD-0A290C27075A}" type="slidenum">
              <a:rPr lang="en-US" altLang="en-US" smtClean="0"/>
              <a:pPr/>
              <a:t>‹#›</a:t>
            </a:fld>
            <a:endParaRPr lang="en-US" altLang="en-US"/>
          </a:p>
        </p:txBody>
      </p:sp>
      <p:sp>
        <p:nvSpPr>
          <p:cNvPr id="16" name="Rounded Rectangle 15"/>
          <p:cNvSpPr/>
          <p:nvPr/>
        </p:nvSpPr>
        <p:spPr>
          <a:xfrm>
            <a:off x="-609598" y="557784"/>
            <a:ext cx="8839198" cy="914400"/>
          </a:xfrm>
          <a:prstGeom prst="roundRect">
            <a:avLst/>
          </a:prstGeom>
          <a:solidFill>
            <a:srgbClr val="FA63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itle 1"/>
          <p:cNvSpPr>
            <a:spLocks noGrp="1"/>
          </p:cNvSpPr>
          <p:nvPr>
            <p:ph type="title" hasCustomPrompt="1"/>
          </p:nvPr>
        </p:nvSpPr>
        <p:spPr>
          <a:xfrm>
            <a:off x="0" y="795528"/>
            <a:ext cx="8229600" cy="420624"/>
          </a:xfrm>
        </p:spPr>
        <p:txBody>
          <a:bodyPr>
            <a:noAutofit/>
          </a:bodyPr>
          <a:lstStyle>
            <a:lvl1pPr algn="r">
              <a:defRPr sz="3200">
                <a:solidFill>
                  <a:schemeClr val="bg1"/>
                </a:solidFill>
              </a:defRPr>
            </a:lvl1pPr>
          </a:lstStyle>
          <a:p>
            <a:r>
              <a:rPr lang="en-US" dirty="0" smtClean="0"/>
              <a:t>TITLE</a:t>
            </a:r>
            <a:endParaRPr lang="en-US" dirty="0"/>
          </a:p>
        </p:txBody>
      </p:sp>
      <p:sp>
        <p:nvSpPr>
          <p:cNvPr id="10" name="Date Placeholder 3"/>
          <p:cNvSpPr>
            <a:spLocks noGrp="1"/>
          </p:cNvSpPr>
          <p:nvPr>
            <p:ph type="dt" sz="half" idx="10"/>
          </p:nvPr>
        </p:nvSpPr>
        <p:spPr>
          <a:xfrm>
            <a:off x="685800" y="6356350"/>
            <a:ext cx="2133600" cy="365125"/>
          </a:xfrm>
        </p:spPr>
        <p:txBody>
          <a:bodyPr/>
          <a:lstStyle/>
          <a:p>
            <a:pPr>
              <a:defRPr/>
            </a:pPr>
            <a:endParaRPr lang="en-US"/>
          </a:p>
        </p:txBody>
      </p:sp>
    </p:spTree>
    <p:extLst>
      <p:ext uri="{BB962C8B-B14F-4D97-AF65-F5344CB8AC3E}">
        <p14:creationId xmlns:p14="http://schemas.microsoft.com/office/powerpoint/2010/main" val="65775920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Long and High Title and Content">
    <p:spTree>
      <p:nvGrpSpPr>
        <p:cNvPr id="1" name=""/>
        <p:cNvGrpSpPr/>
        <p:nvPr/>
      </p:nvGrpSpPr>
      <p:grpSpPr>
        <a:xfrm>
          <a:off x="0" y="0"/>
          <a:ext cx="0" cy="0"/>
          <a:chOff x="0" y="0"/>
          <a:chExt cx="0" cy="0"/>
        </a:xfrm>
      </p:grpSpPr>
      <p:sp>
        <p:nvSpPr>
          <p:cNvPr id="8" name="Rounded Rectangle 7"/>
          <p:cNvSpPr/>
          <p:nvPr userDrawn="1"/>
        </p:nvSpPr>
        <p:spPr>
          <a:xfrm>
            <a:off x="-609598" y="92838"/>
            <a:ext cx="8839198" cy="914400"/>
          </a:xfrm>
          <a:prstGeom prst="round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ontent Placeholder 12"/>
          <p:cNvSpPr>
            <a:spLocks noGrp="1"/>
          </p:cNvSpPr>
          <p:nvPr>
            <p:ph sz="quarter" idx="13"/>
          </p:nvPr>
        </p:nvSpPr>
        <p:spPr>
          <a:xfrm>
            <a:off x="457200" y="1608836"/>
            <a:ext cx="8229600" cy="2185214"/>
          </a:xfrm>
        </p:spPr>
        <p:txBody>
          <a:bodyPr>
            <a:spAutoFit/>
          </a:bodyPr>
          <a:lstStyle>
            <a:lvl1pPr>
              <a:defRPr>
                <a:solidFill>
                  <a:srgbClr val="131F33"/>
                </a:solidFill>
              </a:defRPr>
            </a:lvl1pPr>
            <a:lvl2pPr>
              <a:defRPr>
                <a:solidFill>
                  <a:srgbClr val="131F33"/>
                </a:solidFill>
              </a:defRPr>
            </a:lvl2pPr>
            <a:lvl3pPr>
              <a:defRPr>
                <a:solidFill>
                  <a:srgbClr val="131F33"/>
                </a:solidFill>
              </a:defRPr>
            </a:lvl3pPr>
            <a:lvl4pPr>
              <a:defRPr>
                <a:solidFill>
                  <a:srgbClr val="131F33"/>
                </a:solidFill>
              </a:defRPr>
            </a:lvl4pPr>
            <a:lvl5pPr>
              <a:defRPr>
                <a:solidFill>
                  <a:srgbClr val="131F33"/>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5"/>
          <p:cNvSpPr>
            <a:spLocks noGrp="1"/>
          </p:cNvSpPr>
          <p:nvPr>
            <p:ph type="sldNum" sz="quarter" idx="12"/>
          </p:nvPr>
        </p:nvSpPr>
        <p:spPr>
          <a:xfrm>
            <a:off x="152400" y="6355080"/>
            <a:ext cx="381000" cy="365234"/>
          </a:xfrm>
        </p:spPr>
        <p:txBody>
          <a:bodyPr/>
          <a:lstStyle>
            <a:lvl1pPr>
              <a:defRPr>
                <a:solidFill>
                  <a:schemeClr val="bg1">
                    <a:lumMod val="50000"/>
                  </a:schemeClr>
                </a:solidFill>
              </a:defRPr>
            </a:lvl1pPr>
          </a:lstStyle>
          <a:p>
            <a:fld id="{E4F1577D-7361-4845-9EF9-CA14B31479A9}" type="slidenum">
              <a:rPr lang="en-US" smtClean="0"/>
              <a:t>‹#›</a:t>
            </a:fld>
            <a:endParaRPr lang="en-US"/>
          </a:p>
        </p:txBody>
      </p:sp>
      <p:sp>
        <p:nvSpPr>
          <p:cNvPr id="17" name="Title 1"/>
          <p:cNvSpPr>
            <a:spLocks noGrp="1"/>
          </p:cNvSpPr>
          <p:nvPr>
            <p:ph type="title" hasCustomPrompt="1"/>
          </p:nvPr>
        </p:nvSpPr>
        <p:spPr>
          <a:xfrm>
            <a:off x="0" y="330582"/>
            <a:ext cx="8229600" cy="420624"/>
          </a:xfrm>
        </p:spPr>
        <p:txBody>
          <a:bodyPr>
            <a:noAutofit/>
          </a:bodyPr>
          <a:lstStyle>
            <a:lvl1pPr algn="r">
              <a:defRPr sz="3200">
                <a:solidFill>
                  <a:schemeClr val="bg1"/>
                </a:solidFill>
              </a:defRPr>
            </a:lvl1pPr>
          </a:lstStyle>
          <a:p>
            <a:r>
              <a:rPr lang="en-US" dirty="0" smtClean="0"/>
              <a:t>TITLE</a:t>
            </a:r>
            <a:endParaRPr lang="en-US" dirty="0"/>
          </a:p>
        </p:txBody>
      </p:sp>
      <p:sp>
        <p:nvSpPr>
          <p:cNvPr id="10" name="Date Placeholder 3"/>
          <p:cNvSpPr>
            <a:spLocks noGrp="1"/>
          </p:cNvSpPr>
          <p:nvPr>
            <p:ph type="dt" sz="half" idx="10"/>
          </p:nvPr>
        </p:nvSpPr>
        <p:spPr>
          <a:xfrm>
            <a:off x="685800" y="6356350"/>
            <a:ext cx="2133600" cy="365125"/>
          </a:xfrm>
        </p:spPr>
        <p:txBody>
          <a:bodyPr/>
          <a:lstStyle/>
          <a:p>
            <a:endParaRPr lang="en-US" dirty="0"/>
          </a:p>
        </p:txBody>
      </p:sp>
    </p:spTree>
    <p:extLst>
      <p:ext uri="{BB962C8B-B14F-4D97-AF65-F5344CB8AC3E}">
        <p14:creationId xmlns:p14="http://schemas.microsoft.com/office/powerpoint/2010/main" val="396339984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theme" Target="../theme/theme2.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image" Target="../media/image2.jpeg"/><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image" Target="../media/image1.jpg"/><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A3C4FF"/>
            </a:gs>
            <a:gs pos="35000">
              <a:schemeClr val="accent1">
                <a:tint val="37000"/>
                <a:satMod val="300000"/>
              </a:schemeClr>
            </a:gs>
            <a:gs pos="100000">
              <a:schemeClr val="accent1">
                <a:tint val="15000"/>
                <a:satMod val="350000"/>
              </a:schemeClr>
            </a:gs>
          </a:gsLst>
          <a:lin ang="162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0" y="6099048"/>
            <a:ext cx="9144000" cy="75895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685800" y="6356351"/>
            <a:ext cx="1600200" cy="273050"/>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105103" y="6400800"/>
            <a:ext cx="352097" cy="304800"/>
          </a:xfrm>
          <a:prstGeom prst="rect">
            <a:avLst/>
          </a:prstGeom>
        </p:spPr>
        <p:txBody>
          <a:bodyPr vert="horz" lIns="91440" tIns="45720" rIns="91440" bIns="45720" rtlCol="0" anchor="ctr"/>
          <a:lstStyle>
            <a:lvl1pPr algn="r">
              <a:defRPr sz="1200">
                <a:solidFill>
                  <a:schemeClr val="bg1">
                    <a:lumMod val="50000"/>
                  </a:schemeClr>
                </a:solidFill>
              </a:defRPr>
            </a:lvl1pPr>
          </a:lstStyle>
          <a:p>
            <a:fld id="{9CBA2ADB-40CB-4E8A-8FFD-0A290C27075A}" type="slidenum">
              <a:rPr lang="en-US" altLang="en-US" smtClean="0"/>
              <a:pPr/>
              <a:t>‹#›</a:t>
            </a:fld>
            <a:endParaRPr lang="en-US" altLang="en-US"/>
          </a:p>
        </p:txBody>
      </p:sp>
      <p:cxnSp>
        <p:nvCxnSpPr>
          <p:cNvPr id="8" name="Straight Connector 7"/>
          <p:cNvCxnSpPr/>
          <p:nvPr/>
        </p:nvCxnSpPr>
        <p:spPr>
          <a:xfrm>
            <a:off x="0" y="6087545"/>
            <a:ext cx="9144000" cy="0"/>
          </a:xfrm>
          <a:prstGeom prst="line">
            <a:avLst/>
          </a:prstGeom>
          <a:ln w="127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6"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2362200" y="6199632"/>
            <a:ext cx="4389120" cy="551397"/>
          </a:xfrm>
          <a:prstGeom prst="rect">
            <a:avLst/>
          </a:prstGeom>
        </p:spPr>
      </p:pic>
      <p:pic>
        <p:nvPicPr>
          <p:cNvPr id="11" name="Picture 10"/>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7126224" y="6382512"/>
            <a:ext cx="1636776" cy="284104"/>
          </a:xfrm>
          <a:prstGeom prst="rect">
            <a:avLst/>
          </a:prstGeom>
        </p:spPr>
      </p:pic>
    </p:spTree>
    <p:extLst>
      <p:ext uri="{BB962C8B-B14F-4D97-AF65-F5344CB8AC3E}">
        <p14:creationId xmlns:p14="http://schemas.microsoft.com/office/powerpoint/2010/main" val="4107726800"/>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74" r:id="rId3"/>
    <p:sldLayoutId id="2147483875" r:id="rId4"/>
    <p:sldLayoutId id="2147483823" r:id="rId5"/>
    <p:sldLayoutId id="2147483819" r:id="rId6"/>
    <p:sldLayoutId id="2147483804" r:id="rId7"/>
    <p:sldLayoutId id="2147483805" r:id="rId8"/>
    <p:sldLayoutId id="2147483876" r:id="rId9"/>
    <p:sldLayoutId id="2147483806" r:id="rId10"/>
    <p:sldLayoutId id="2147483818" r:id="rId11"/>
    <p:sldLayoutId id="2147483807" r:id="rId12"/>
    <p:sldLayoutId id="2147483808" r:id="rId13"/>
    <p:sldLayoutId id="2147483809" r:id="rId14"/>
    <p:sldLayoutId id="2147483810" r:id="rId15"/>
    <p:sldLayoutId id="2147483811" r:id="rId16"/>
    <p:sldLayoutId id="2147483812" r:id="rId17"/>
    <p:sldLayoutId id="2147483813" r:id="rId18"/>
    <p:sldLayoutId id="2147483814" r:id="rId19"/>
    <p:sldLayoutId id="2147483815" r:id="rId20"/>
    <p:sldLayoutId id="2147483816" r:id="rId21"/>
  </p:sldLayoutIdLst>
  <p:timing>
    <p:tnLst>
      <p:par>
        <p:cTn id="1" dur="indefinite" restart="never" nodeType="tmRoot"/>
      </p:par>
    </p:tnLst>
  </p:timing>
  <p:hf hdr="0" ftr="0" dt="0"/>
  <p:txStyles>
    <p:titleStyle>
      <a:lvl1pPr algn="ctr" defTabSz="457200" rtl="0" eaLnBrk="1" latinLnBrk="0" hangingPunct="1">
        <a:spcBef>
          <a:spcPct val="0"/>
        </a:spcBef>
        <a:buNone/>
        <a:defRPr sz="3200" kern="1200">
          <a:solidFill>
            <a:schemeClr val="bg1"/>
          </a:solidFill>
          <a:latin typeface="+mj-lt"/>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2800" kern="1200">
          <a:solidFill>
            <a:srgbClr val="131F33"/>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rgbClr val="131F33"/>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rgbClr val="131F33"/>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rgbClr val="131F33"/>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800" kern="1200">
          <a:solidFill>
            <a:srgbClr val="131F33"/>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6600">
                <a:alpha val="90000"/>
              </a:srgbClr>
            </a:gs>
            <a:gs pos="35000">
              <a:srgbClr val="FF6600">
                <a:alpha val="35000"/>
              </a:srgbClr>
            </a:gs>
            <a:gs pos="90000">
              <a:srgbClr val="FF6600">
                <a:alpha val="15000"/>
              </a:srgbClr>
            </a:gs>
          </a:gsLst>
          <a:lin ang="162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0" y="6099048"/>
            <a:ext cx="9144000" cy="75895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685800" y="6356351"/>
            <a:ext cx="1676400" cy="349250"/>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105103" y="6400800"/>
            <a:ext cx="352097" cy="304800"/>
          </a:xfrm>
          <a:prstGeom prst="rect">
            <a:avLst/>
          </a:prstGeom>
        </p:spPr>
        <p:txBody>
          <a:bodyPr vert="horz" lIns="91440" tIns="45720" rIns="91440" bIns="45720" rtlCol="0" anchor="ctr"/>
          <a:lstStyle>
            <a:lvl1pPr algn="r">
              <a:defRPr sz="1200">
                <a:solidFill>
                  <a:schemeClr val="bg1">
                    <a:lumMod val="50000"/>
                  </a:schemeClr>
                </a:solidFill>
              </a:defRPr>
            </a:lvl1pPr>
          </a:lstStyle>
          <a:p>
            <a:fld id="{9CBA2ADB-40CB-4E8A-8FFD-0A290C27075A}" type="slidenum">
              <a:rPr lang="en-US" altLang="en-US" smtClean="0"/>
              <a:pPr/>
              <a:t>‹#›</a:t>
            </a:fld>
            <a:endParaRPr lang="en-US" altLang="en-US"/>
          </a:p>
        </p:txBody>
      </p:sp>
      <p:cxnSp>
        <p:nvCxnSpPr>
          <p:cNvPr id="8" name="Straight Connector 7"/>
          <p:cNvCxnSpPr/>
          <p:nvPr/>
        </p:nvCxnSpPr>
        <p:spPr>
          <a:xfrm>
            <a:off x="0" y="6087545"/>
            <a:ext cx="9144000" cy="0"/>
          </a:xfrm>
          <a:prstGeom prst="line">
            <a:avLst/>
          </a:prstGeom>
          <a:ln w="127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6"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2362200" y="6199632"/>
            <a:ext cx="4389120" cy="551397"/>
          </a:xfrm>
          <a:prstGeom prst="rect">
            <a:avLst/>
          </a:prstGeom>
        </p:spPr>
      </p:pic>
      <p:pic>
        <p:nvPicPr>
          <p:cNvPr id="12" name="Picture 11"/>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7126224" y="6382512"/>
            <a:ext cx="1636776" cy="284104"/>
          </a:xfrm>
          <a:prstGeom prst="rect">
            <a:avLst/>
          </a:prstGeom>
        </p:spPr>
      </p:pic>
    </p:spTree>
    <p:extLst>
      <p:ext uri="{BB962C8B-B14F-4D97-AF65-F5344CB8AC3E}">
        <p14:creationId xmlns:p14="http://schemas.microsoft.com/office/powerpoint/2010/main" val="1959792646"/>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7"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 id="2147483869" r:id="rId17"/>
  </p:sldLayoutIdLst>
  <p:timing>
    <p:tnLst>
      <p:par>
        <p:cTn id="1" dur="indefinite" restart="never" nodeType="tmRoot"/>
      </p:par>
    </p:tnLst>
  </p:timing>
  <p:hf hdr="0" ftr="0" dt="0"/>
  <p:txStyles>
    <p:titleStyle>
      <a:lvl1pPr algn="ctr" defTabSz="457200" rtl="0" eaLnBrk="1" latinLnBrk="0" hangingPunct="1">
        <a:spcBef>
          <a:spcPct val="0"/>
        </a:spcBef>
        <a:buNone/>
        <a:defRPr sz="3200" kern="1200">
          <a:solidFill>
            <a:schemeClr val="bg1"/>
          </a:solidFill>
          <a:latin typeface="+mj-lt"/>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2800" kern="1200">
          <a:solidFill>
            <a:srgbClr val="131F33"/>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rgbClr val="131F33"/>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rgbClr val="131F33"/>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rgbClr val="131F33"/>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800" kern="1200">
          <a:solidFill>
            <a:srgbClr val="131F33"/>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hyperlink" Target="https://www.hr.uillinois.edu/policy/formi9" TargetMode="Externa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hyperlink" Target="mailto:shr@illinois.edu" TargetMode="External"/><Relationship Id="rId2" Type="http://schemas.openxmlformats.org/officeDocument/2006/relationships/hyperlink" Target="mailto:ahr@illinois.edu" TargetMode="External"/><Relationship Id="rId1" Type="http://schemas.openxmlformats.org/officeDocument/2006/relationships/slideLayout" Target="../slideLayouts/slideLayout8.xml"/><Relationship Id="rId4" Type="http://schemas.openxmlformats.org/officeDocument/2006/relationships/hyperlink" Target="mailto:studentemploy@illinois.edu" TargetMode="External"/></Relationships>
</file>

<file path=ppt/slides/_rels/slide25.xml.rels><?xml version="1.0" encoding="UTF-8" standalone="yes"?>
<Relationships xmlns="http://schemas.openxmlformats.org/package/2006/relationships"><Relationship Id="rId2" Type="http://schemas.openxmlformats.org/officeDocument/2006/relationships/hyperlink" Target="https://www.cupahr.org/knowledge-center/i-9-consortium/search/" TargetMode="Externa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hyperlink" Target="http://humanresources.illinois.edu/hr-professionals/hr-systems.html" TargetMode="External"/><Relationship Id="rId2" Type="http://schemas.openxmlformats.org/officeDocument/2006/relationships/hyperlink" Target="https://www.hr.uillinois.edu/policy/formi9"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apps.uillinois.edu/HumanResources.html"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hyperlink" Target="mailto:shr@illinois.edu" TargetMode="External"/><Relationship Id="rId2" Type="http://schemas.openxmlformats.org/officeDocument/2006/relationships/hyperlink" Target="mailto:ahr@illinois.edu" TargetMode="External"/><Relationship Id="rId1" Type="http://schemas.openxmlformats.org/officeDocument/2006/relationships/slideLayout" Target="../slideLayouts/slideLayout8.xml"/><Relationship Id="rId4" Type="http://schemas.openxmlformats.org/officeDocument/2006/relationships/hyperlink" Target="mailto:studentemploy@illinois.edu"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a:xfrm>
            <a:off x="276021" y="1143000"/>
            <a:ext cx="8410779" cy="461665"/>
          </a:xfrm>
        </p:spPr>
        <p:txBody>
          <a:bodyPr/>
          <a:lstStyle/>
          <a:p>
            <a:r>
              <a:rPr lang="en-US" sz="2400" dirty="0" smtClean="0"/>
              <a:t>November 2017</a:t>
            </a:r>
            <a:endParaRPr lang="en-US" sz="2400" dirty="0"/>
          </a:p>
        </p:txBody>
      </p:sp>
      <p:sp>
        <p:nvSpPr>
          <p:cNvPr id="3074" name="Rectangle 4"/>
          <p:cNvSpPr>
            <a:spLocks noGrp="1" noChangeArrowheads="1"/>
          </p:cNvSpPr>
          <p:nvPr>
            <p:ph type="ctrTitle" idx="4294967295"/>
          </p:nvPr>
        </p:nvSpPr>
        <p:spPr>
          <a:xfrm>
            <a:off x="914400" y="304800"/>
            <a:ext cx="7772400" cy="838200"/>
          </a:xfrm>
        </p:spPr>
        <p:txBody>
          <a:bodyPr>
            <a:noAutofit/>
          </a:bodyPr>
          <a:lstStyle/>
          <a:p>
            <a:pPr algn="r" eaLnBrk="1" hangingPunct="1"/>
            <a:r>
              <a:rPr lang="en-US" altLang="en-US" sz="4400" dirty="0" smtClean="0">
                <a:solidFill>
                  <a:srgbClr val="131F33"/>
                </a:solidFill>
              </a:rPr>
              <a:t>Tracker I-9 Upgrade</a:t>
            </a:r>
          </a:p>
        </p:txBody>
      </p:sp>
    </p:spTree>
    <p:extLst>
      <p:ext uri="{BB962C8B-B14F-4D97-AF65-F5344CB8AC3E}">
        <p14:creationId xmlns:p14="http://schemas.microsoft.com/office/powerpoint/2010/main" val="29564599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sz="quarter" idx="13"/>
          </p:nvPr>
        </p:nvSpPr>
        <p:spPr>
          <a:xfrm>
            <a:off x="457200" y="1608836"/>
            <a:ext cx="8229600" cy="2246769"/>
          </a:xfrm>
        </p:spPr>
        <p:txBody>
          <a:bodyPr/>
          <a:lstStyle/>
          <a:p>
            <a:pPr>
              <a:spcBef>
                <a:spcPts val="600"/>
              </a:spcBef>
            </a:pPr>
            <a:r>
              <a:rPr lang="en-US" altLang="en-US" sz="2400" dirty="0" smtClean="0"/>
              <a:t>I-9 policy</a:t>
            </a:r>
          </a:p>
          <a:p>
            <a:pPr>
              <a:spcBef>
                <a:spcPts val="600"/>
              </a:spcBef>
            </a:pPr>
            <a:endParaRPr lang="en-US" altLang="en-US" sz="2400" dirty="0" smtClean="0"/>
          </a:p>
          <a:p>
            <a:pPr>
              <a:spcBef>
                <a:spcPts val="600"/>
              </a:spcBef>
            </a:pPr>
            <a:r>
              <a:rPr lang="en-US" altLang="en-US" sz="2400" dirty="0" smtClean="0"/>
              <a:t>Completion requirements</a:t>
            </a:r>
          </a:p>
          <a:p>
            <a:pPr>
              <a:spcBef>
                <a:spcPts val="600"/>
              </a:spcBef>
            </a:pPr>
            <a:endParaRPr lang="en-US" altLang="en-US" sz="2400" dirty="0" smtClean="0"/>
          </a:p>
          <a:p>
            <a:pPr>
              <a:spcBef>
                <a:spcPts val="600"/>
              </a:spcBef>
            </a:pPr>
            <a:r>
              <a:rPr lang="en-US" altLang="en-US" sz="2400" dirty="0" smtClean="0"/>
              <a:t>Form I-9 pdf</a:t>
            </a:r>
            <a:endParaRPr lang="en-US" altLang="en-US" sz="2400" dirty="0"/>
          </a:p>
        </p:txBody>
      </p:sp>
      <p:sp>
        <p:nvSpPr>
          <p:cNvPr id="3" name="Title 2"/>
          <p:cNvSpPr>
            <a:spLocks noGrp="1"/>
          </p:cNvSpPr>
          <p:nvPr>
            <p:ph type="title"/>
          </p:nvPr>
        </p:nvSpPr>
        <p:spPr/>
        <p:txBody>
          <a:bodyPr/>
          <a:lstStyle/>
          <a:p>
            <a:r>
              <a:rPr lang="en-US" sz="2800" dirty="0" smtClean="0"/>
              <a:t>What is NOT changing? </a:t>
            </a:r>
            <a:endParaRPr lang="en-US" sz="2800" dirty="0"/>
          </a:p>
        </p:txBody>
      </p:sp>
      <p:sp>
        <p:nvSpPr>
          <p:cNvPr id="2" name="Slide Number Placeholder 1"/>
          <p:cNvSpPr>
            <a:spLocks noGrp="1"/>
          </p:cNvSpPr>
          <p:nvPr>
            <p:ph type="sldNum" sz="quarter" idx="12"/>
          </p:nvPr>
        </p:nvSpPr>
        <p:spPr/>
        <p:txBody>
          <a:bodyPr/>
          <a:lstStyle/>
          <a:p>
            <a:fld id="{9CBA2ADB-40CB-4E8A-8FFD-0A290C27075A}" type="slidenum">
              <a:rPr lang="en-US" altLang="en-US" smtClean="0"/>
              <a:pPr/>
              <a:t>10</a:t>
            </a:fld>
            <a:endParaRPr lang="en-US" altLang="en-US"/>
          </a:p>
        </p:txBody>
      </p:sp>
    </p:spTree>
    <p:extLst>
      <p:ext uri="{BB962C8B-B14F-4D97-AF65-F5344CB8AC3E}">
        <p14:creationId xmlns:p14="http://schemas.microsoft.com/office/powerpoint/2010/main" val="42666705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sz="quarter" idx="13"/>
          </p:nvPr>
        </p:nvSpPr>
        <p:spPr>
          <a:xfrm>
            <a:off x="457200" y="1608836"/>
            <a:ext cx="8229600" cy="3139321"/>
          </a:xfrm>
        </p:spPr>
        <p:txBody>
          <a:bodyPr/>
          <a:lstStyle/>
          <a:p>
            <a:pPr>
              <a:spcBef>
                <a:spcPts val="600"/>
              </a:spcBef>
            </a:pPr>
            <a:r>
              <a:rPr lang="en-US" altLang="en-US" sz="2400" dirty="0" smtClean="0"/>
              <a:t>Security profiles</a:t>
            </a:r>
          </a:p>
          <a:p>
            <a:pPr>
              <a:spcBef>
                <a:spcPts val="600"/>
              </a:spcBef>
            </a:pPr>
            <a:r>
              <a:rPr lang="en-US" altLang="en-US" sz="2400" dirty="0" smtClean="0"/>
              <a:t>Creation of employee profile within Tracker</a:t>
            </a:r>
          </a:p>
          <a:p>
            <a:pPr>
              <a:spcBef>
                <a:spcPts val="600"/>
              </a:spcBef>
            </a:pPr>
            <a:r>
              <a:rPr lang="en-US" altLang="en-US" sz="2400" dirty="0" smtClean="0"/>
              <a:t>Section 1, 2 and 3 – usability features</a:t>
            </a:r>
          </a:p>
          <a:p>
            <a:pPr>
              <a:spcBef>
                <a:spcPts val="600"/>
              </a:spcBef>
            </a:pPr>
            <a:r>
              <a:rPr lang="en-US" altLang="en-US" sz="2400" dirty="0" smtClean="0"/>
              <a:t>Multi-use link</a:t>
            </a:r>
          </a:p>
          <a:p>
            <a:pPr>
              <a:spcBef>
                <a:spcPts val="600"/>
              </a:spcBef>
            </a:pPr>
            <a:r>
              <a:rPr lang="en-US" altLang="en-US" sz="2400" dirty="0" smtClean="0"/>
              <a:t>Historical I-9s</a:t>
            </a:r>
          </a:p>
          <a:p>
            <a:pPr>
              <a:spcBef>
                <a:spcPts val="600"/>
              </a:spcBef>
            </a:pPr>
            <a:r>
              <a:rPr lang="en-US" altLang="en-US" sz="2400" dirty="0" smtClean="0"/>
              <a:t>Navigation</a:t>
            </a:r>
          </a:p>
          <a:p>
            <a:pPr>
              <a:spcBef>
                <a:spcPts val="600"/>
              </a:spcBef>
            </a:pPr>
            <a:r>
              <a:rPr lang="en-US" altLang="en-US" sz="2400" dirty="0" smtClean="0"/>
              <a:t>Remote hire process</a:t>
            </a:r>
            <a:endParaRPr lang="en-US" altLang="en-US" sz="2400" dirty="0"/>
          </a:p>
        </p:txBody>
      </p:sp>
      <p:sp>
        <p:nvSpPr>
          <p:cNvPr id="3" name="Title 2"/>
          <p:cNvSpPr>
            <a:spLocks noGrp="1"/>
          </p:cNvSpPr>
          <p:nvPr>
            <p:ph type="title"/>
          </p:nvPr>
        </p:nvSpPr>
        <p:spPr/>
        <p:txBody>
          <a:bodyPr/>
          <a:lstStyle/>
          <a:p>
            <a:r>
              <a:rPr lang="en-US" sz="2800" dirty="0" smtClean="0"/>
              <a:t>What IS changing? </a:t>
            </a:r>
            <a:endParaRPr lang="en-US" sz="2800" dirty="0"/>
          </a:p>
        </p:txBody>
      </p:sp>
      <p:sp>
        <p:nvSpPr>
          <p:cNvPr id="2" name="Slide Number Placeholder 1"/>
          <p:cNvSpPr>
            <a:spLocks noGrp="1"/>
          </p:cNvSpPr>
          <p:nvPr>
            <p:ph type="sldNum" sz="quarter" idx="12"/>
          </p:nvPr>
        </p:nvSpPr>
        <p:spPr/>
        <p:txBody>
          <a:bodyPr/>
          <a:lstStyle/>
          <a:p>
            <a:fld id="{9CBA2ADB-40CB-4E8A-8FFD-0A290C27075A}" type="slidenum">
              <a:rPr lang="en-US" altLang="en-US" smtClean="0"/>
              <a:pPr/>
              <a:t>11</a:t>
            </a:fld>
            <a:endParaRPr lang="en-US" altLang="en-US"/>
          </a:p>
        </p:txBody>
      </p:sp>
    </p:spTree>
    <p:extLst>
      <p:ext uri="{BB962C8B-B14F-4D97-AF65-F5344CB8AC3E}">
        <p14:creationId xmlns:p14="http://schemas.microsoft.com/office/powerpoint/2010/main" val="35481733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1608836"/>
            <a:ext cx="8229600" cy="3994940"/>
          </a:xfrm>
        </p:spPr>
        <p:txBody>
          <a:bodyPr/>
          <a:lstStyle/>
          <a:p>
            <a:r>
              <a:rPr lang="en-US" dirty="0" smtClean="0"/>
              <a:t>Old Tracker system – two main profiles:</a:t>
            </a:r>
          </a:p>
          <a:p>
            <a:pPr lvl="1"/>
            <a:r>
              <a:rPr lang="en-US" sz="2400" dirty="0" smtClean="0"/>
              <a:t>User – access to initiate I-9s or view I-9s you are set as manager of</a:t>
            </a:r>
          </a:p>
          <a:p>
            <a:pPr lvl="1"/>
            <a:r>
              <a:rPr lang="en-US" sz="2400" dirty="0" err="1" smtClean="0"/>
              <a:t>PowerUser</a:t>
            </a:r>
            <a:r>
              <a:rPr lang="en-US" sz="2400" dirty="0" smtClean="0"/>
              <a:t> – access to initiate and view all I-9s within your worksite</a:t>
            </a:r>
          </a:p>
          <a:p>
            <a:endParaRPr lang="en-US" dirty="0" smtClean="0"/>
          </a:p>
          <a:p>
            <a:r>
              <a:rPr lang="en-US" dirty="0" smtClean="0"/>
              <a:t>New Tracker system – one main profile:</a:t>
            </a:r>
          </a:p>
          <a:p>
            <a:pPr lvl="1"/>
            <a:r>
              <a:rPr lang="en-US" sz="2400" dirty="0" smtClean="0"/>
              <a:t>Basic user – access to initiate and view all I-9s within your worksite</a:t>
            </a:r>
            <a:endParaRPr lang="en-US" sz="2400" dirty="0"/>
          </a:p>
        </p:txBody>
      </p:sp>
      <p:sp>
        <p:nvSpPr>
          <p:cNvPr id="3" name="Title 2"/>
          <p:cNvSpPr>
            <a:spLocks noGrp="1"/>
          </p:cNvSpPr>
          <p:nvPr>
            <p:ph type="title"/>
          </p:nvPr>
        </p:nvSpPr>
        <p:spPr/>
        <p:txBody>
          <a:bodyPr/>
          <a:lstStyle/>
          <a:p>
            <a:r>
              <a:rPr lang="en-US" dirty="0" smtClean="0"/>
              <a:t>Security changes</a:t>
            </a:r>
            <a:endParaRPr lang="en-US" dirty="0"/>
          </a:p>
        </p:txBody>
      </p:sp>
      <p:sp>
        <p:nvSpPr>
          <p:cNvPr id="4" name="Slide Number Placeholder 3"/>
          <p:cNvSpPr>
            <a:spLocks noGrp="1"/>
          </p:cNvSpPr>
          <p:nvPr>
            <p:ph type="sldNum" sz="quarter" idx="12"/>
          </p:nvPr>
        </p:nvSpPr>
        <p:spPr/>
        <p:txBody>
          <a:bodyPr/>
          <a:lstStyle/>
          <a:p>
            <a:fld id="{9CBA2ADB-40CB-4E8A-8FFD-0A290C27075A}" type="slidenum">
              <a:rPr lang="en-US" altLang="en-US" smtClean="0"/>
              <a:pPr/>
              <a:t>12</a:t>
            </a:fld>
            <a:endParaRPr lang="en-US" altLang="en-US"/>
          </a:p>
        </p:txBody>
      </p:sp>
    </p:spTree>
    <p:extLst>
      <p:ext uri="{BB962C8B-B14F-4D97-AF65-F5344CB8AC3E}">
        <p14:creationId xmlns:p14="http://schemas.microsoft.com/office/powerpoint/2010/main" val="3902780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1608836"/>
            <a:ext cx="8229600" cy="4228850"/>
          </a:xfrm>
        </p:spPr>
        <p:txBody>
          <a:bodyPr/>
          <a:lstStyle/>
          <a:p>
            <a:r>
              <a:rPr lang="en-US" dirty="0" smtClean="0"/>
              <a:t>Unit Security Contacts (USC) notified of this change via email the week of 11/6/17</a:t>
            </a:r>
            <a:endParaRPr lang="en-US" dirty="0" smtClean="0">
              <a:solidFill>
                <a:srgbClr val="FF0000"/>
              </a:solidFill>
            </a:endParaRPr>
          </a:p>
          <a:p>
            <a:endParaRPr lang="en-US" dirty="0"/>
          </a:p>
          <a:p>
            <a:r>
              <a:rPr lang="en-US" dirty="0" smtClean="0"/>
              <a:t>For new users to obtain access to Tracker, still required to take two online trainings available on the System HR website. These have been updated with screenshots and procedures found in the new Tracker system.</a:t>
            </a:r>
          </a:p>
          <a:p>
            <a:pPr marL="0" indent="0" algn="ctr">
              <a:buNone/>
            </a:pPr>
            <a:r>
              <a:rPr lang="en-US" dirty="0">
                <a:hlinkClick r:id="rId2"/>
              </a:rPr>
              <a:t>https://</a:t>
            </a:r>
            <a:r>
              <a:rPr lang="en-US" dirty="0" smtClean="0">
                <a:hlinkClick r:id="rId2"/>
              </a:rPr>
              <a:t>www.hr.uillinois.edu/policy/formi9</a:t>
            </a:r>
            <a:r>
              <a:rPr lang="en-US" dirty="0" smtClean="0"/>
              <a:t> </a:t>
            </a:r>
            <a:endParaRPr lang="en-US" dirty="0"/>
          </a:p>
        </p:txBody>
      </p:sp>
      <p:sp>
        <p:nvSpPr>
          <p:cNvPr id="3" name="Title 2"/>
          <p:cNvSpPr>
            <a:spLocks noGrp="1"/>
          </p:cNvSpPr>
          <p:nvPr>
            <p:ph type="title"/>
          </p:nvPr>
        </p:nvSpPr>
        <p:spPr/>
        <p:txBody>
          <a:bodyPr/>
          <a:lstStyle/>
          <a:p>
            <a:r>
              <a:rPr lang="en-US" dirty="0" smtClean="0"/>
              <a:t>Security changes</a:t>
            </a:r>
            <a:endParaRPr lang="en-US" dirty="0"/>
          </a:p>
        </p:txBody>
      </p:sp>
      <p:sp>
        <p:nvSpPr>
          <p:cNvPr id="4" name="Slide Number Placeholder 3"/>
          <p:cNvSpPr>
            <a:spLocks noGrp="1"/>
          </p:cNvSpPr>
          <p:nvPr>
            <p:ph type="sldNum" sz="quarter" idx="12"/>
          </p:nvPr>
        </p:nvSpPr>
        <p:spPr/>
        <p:txBody>
          <a:bodyPr/>
          <a:lstStyle/>
          <a:p>
            <a:fld id="{9CBA2ADB-40CB-4E8A-8FFD-0A290C27075A}" type="slidenum">
              <a:rPr lang="en-US" altLang="en-US" smtClean="0"/>
              <a:pPr/>
              <a:t>13</a:t>
            </a:fld>
            <a:endParaRPr lang="en-US" altLang="en-US"/>
          </a:p>
        </p:txBody>
      </p:sp>
    </p:spTree>
    <p:extLst>
      <p:ext uri="{BB962C8B-B14F-4D97-AF65-F5344CB8AC3E}">
        <p14:creationId xmlns:p14="http://schemas.microsoft.com/office/powerpoint/2010/main" val="30006045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1608836"/>
            <a:ext cx="8229600" cy="1077218"/>
          </a:xfrm>
        </p:spPr>
        <p:txBody>
          <a:bodyPr/>
          <a:lstStyle/>
          <a:p>
            <a:r>
              <a:rPr lang="en-US" sz="2000" dirty="0" smtClean="0"/>
              <a:t>Created by I-9 manager </a:t>
            </a:r>
            <a:r>
              <a:rPr lang="en-US" sz="2000" u="sng" dirty="0" smtClean="0"/>
              <a:t>prior to initiating an I-9</a:t>
            </a:r>
          </a:p>
          <a:p>
            <a:r>
              <a:rPr lang="en-US" sz="2000" dirty="0" smtClean="0"/>
              <a:t>Creates record of basic employee information – does not feed to Section 1 of I-9</a:t>
            </a:r>
          </a:p>
        </p:txBody>
      </p:sp>
      <p:sp>
        <p:nvSpPr>
          <p:cNvPr id="3" name="Title 2"/>
          <p:cNvSpPr>
            <a:spLocks noGrp="1"/>
          </p:cNvSpPr>
          <p:nvPr>
            <p:ph type="title"/>
          </p:nvPr>
        </p:nvSpPr>
        <p:spPr/>
        <p:txBody>
          <a:bodyPr/>
          <a:lstStyle/>
          <a:p>
            <a:r>
              <a:rPr lang="en-US" dirty="0" smtClean="0"/>
              <a:t>Employee Profile</a:t>
            </a:r>
            <a:endParaRPr lang="en-US" dirty="0"/>
          </a:p>
        </p:txBody>
      </p:sp>
      <p:pic>
        <p:nvPicPr>
          <p:cNvPr id="4" name="Picture 3"/>
          <p:cNvPicPr>
            <a:picLocks noChangeAspect="1"/>
          </p:cNvPicPr>
          <p:nvPr/>
        </p:nvPicPr>
        <p:blipFill rotWithShape="1">
          <a:blip r:embed="rId2"/>
          <a:srcRect l="23334" t="27692" r="24999" b="15385"/>
          <a:stretch/>
        </p:blipFill>
        <p:spPr>
          <a:xfrm>
            <a:off x="457200" y="2686055"/>
            <a:ext cx="7772400" cy="3409946"/>
          </a:xfrm>
          <a:prstGeom prst="rect">
            <a:avLst/>
          </a:prstGeom>
        </p:spPr>
      </p:pic>
      <p:sp>
        <p:nvSpPr>
          <p:cNvPr id="5" name="Slide Number Placeholder 4"/>
          <p:cNvSpPr>
            <a:spLocks noGrp="1"/>
          </p:cNvSpPr>
          <p:nvPr>
            <p:ph type="sldNum" sz="quarter" idx="12"/>
          </p:nvPr>
        </p:nvSpPr>
        <p:spPr/>
        <p:txBody>
          <a:bodyPr/>
          <a:lstStyle/>
          <a:p>
            <a:fld id="{9CBA2ADB-40CB-4E8A-8FFD-0A290C27075A}" type="slidenum">
              <a:rPr lang="en-US" altLang="en-US" smtClean="0"/>
              <a:pPr/>
              <a:t>14</a:t>
            </a:fld>
            <a:endParaRPr lang="en-US" altLang="en-US"/>
          </a:p>
        </p:txBody>
      </p:sp>
    </p:spTree>
    <p:extLst>
      <p:ext uri="{BB962C8B-B14F-4D97-AF65-F5344CB8AC3E}">
        <p14:creationId xmlns:p14="http://schemas.microsoft.com/office/powerpoint/2010/main" val="6672549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4"/>
          </p:nvPr>
        </p:nvPicPr>
        <p:blipFill rotWithShape="1">
          <a:blip r:embed="rId3"/>
          <a:srcRect l="24555" t="28134" r="26005" b="17347"/>
          <a:stretch/>
        </p:blipFill>
        <p:spPr>
          <a:xfrm>
            <a:off x="76199" y="1597025"/>
            <a:ext cx="4572381" cy="4270376"/>
          </a:xfrm>
          <a:prstGeom prst="rect">
            <a:avLst/>
          </a:prstGeom>
        </p:spPr>
      </p:pic>
      <p:sp>
        <p:nvSpPr>
          <p:cNvPr id="3" name="Title 2"/>
          <p:cNvSpPr>
            <a:spLocks noGrp="1"/>
          </p:cNvSpPr>
          <p:nvPr>
            <p:ph type="title"/>
          </p:nvPr>
        </p:nvSpPr>
        <p:spPr/>
        <p:txBody>
          <a:bodyPr/>
          <a:lstStyle/>
          <a:p>
            <a:r>
              <a:rPr lang="en-US" dirty="0" smtClean="0"/>
              <a:t>Employee Profile</a:t>
            </a:r>
            <a:endParaRPr lang="en-US" dirty="0"/>
          </a:p>
        </p:txBody>
      </p:sp>
      <p:sp>
        <p:nvSpPr>
          <p:cNvPr id="7" name="Content Placeholder 6"/>
          <p:cNvSpPr>
            <a:spLocks noGrp="1"/>
          </p:cNvSpPr>
          <p:nvPr>
            <p:ph sz="quarter" idx="15"/>
          </p:nvPr>
        </p:nvSpPr>
        <p:spPr/>
        <p:txBody>
          <a:bodyPr>
            <a:normAutofit lnSpcReduction="10000"/>
          </a:bodyPr>
          <a:lstStyle/>
          <a:p>
            <a:r>
              <a:rPr lang="en-US" sz="2400" dirty="0" smtClean="0"/>
              <a:t>Shows employee information</a:t>
            </a:r>
          </a:p>
          <a:p>
            <a:pPr lvl="1"/>
            <a:r>
              <a:rPr lang="en-US" sz="2400" dirty="0" smtClean="0"/>
              <a:t>First &amp; last name</a:t>
            </a:r>
          </a:p>
          <a:p>
            <a:pPr lvl="1"/>
            <a:r>
              <a:rPr lang="en-US" sz="2400" dirty="0" smtClean="0"/>
              <a:t>Date of Birth</a:t>
            </a:r>
          </a:p>
          <a:p>
            <a:pPr lvl="1"/>
            <a:r>
              <a:rPr lang="en-US" sz="2400" dirty="0" smtClean="0"/>
              <a:t>UIN in Employee ID field</a:t>
            </a:r>
          </a:p>
          <a:p>
            <a:pPr lvl="1"/>
            <a:r>
              <a:rPr lang="en-US" sz="2400" dirty="0" smtClean="0"/>
              <a:t>Worksite, I-9 manager</a:t>
            </a:r>
          </a:p>
          <a:p>
            <a:r>
              <a:rPr lang="en-US" sz="2400" dirty="0" smtClean="0"/>
              <a:t>Shows existing I-9s for this employee, completion progress, and next action statuses</a:t>
            </a:r>
            <a:endParaRPr lang="en-US" sz="2400" dirty="0"/>
          </a:p>
        </p:txBody>
      </p:sp>
      <p:sp>
        <p:nvSpPr>
          <p:cNvPr id="2" name="Slide Number Placeholder 1"/>
          <p:cNvSpPr>
            <a:spLocks noGrp="1"/>
          </p:cNvSpPr>
          <p:nvPr>
            <p:ph type="sldNum" sz="quarter" idx="12"/>
          </p:nvPr>
        </p:nvSpPr>
        <p:spPr/>
        <p:txBody>
          <a:bodyPr/>
          <a:lstStyle/>
          <a:p>
            <a:fld id="{9CBA2ADB-40CB-4E8A-8FFD-0A290C27075A}" type="slidenum">
              <a:rPr lang="en-US" altLang="en-US" smtClean="0"/>
              <a:pPr/>
              <a:t>15</a:t>
            </a:fld>
            <a:endParaRPr lang="en-US" altLang="en-US"/>
          </a:p>
        </p:txBody>
      </p:sp>
    </p:spTree>
    <p:extLst>
      <p:ext uri="{BB962C8B-B14F-4D97-AF65-F5344CB8AC3E}">
        <p14:creationId xmlns:p14="http://schemas.microsoft.com/office/powerpoint/2010/main" val="28781648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1608836"/>
            <a:ext cx="8229600" cy="4438138"/>
          </a:xfrm>
        </p:spPr>
        <p:txBody>
          <a:bodyPr/>
          <a:lstStyle/>
          <a:p>
            <a:r>
              <a:rPr lang="en-US" dirty="0" smtClean="0"/>
              <a:t>Important Notes:</a:t>
            </a:r>
          </a:p>
          <a:p>
            <a:pPr lvl="1"/>
            <a:r>
              <a:rPr lang="en-US" sz="2400" dirty="0" smtClean="0"/>
              <a:t>When searching by name, you may get multiple results, or a result for a different person with the same name. Verify additional information such as birth date, etc. to ensure record is a match</a:t>
            </a:r>
          </a:p>
          <a:p>
            <a:pPr lvl="1"/>
            <a:r>
              <a:rPr lang="en-US" sz="2400" dirty="0" smtClean="0"/>
              <a:t>Just because an employee profile exists, does not mean a valid I-9 exists. For example, rehires require a new I-9.</a:t>
            </a:r>
          </a:p>
          <a:p>
            <a:pPr lvl="1"/>
            <a:r>
              <a:rPr lang="en-US" sz="2400" dirty="0" smtClean="0"/>
              <a:t>If a new I-9 is required for an individual with an existing profile, create the new I-9 under the existing profile.</a:t>
            </a:r>
            <a:endParaRPr lang="en-US" sz="2400" dirty="0"/>
          </a:p>
        </p:txBody>
      </p:sp>
      <p:sp>
        <p:nvSpPr>
          <p:cNvPr id="3" name="Title 2"/>
          <p:cNvSpPr>
            <a:spLocks noGrp="1"/>
          </p:cNvSpPr>
          <p:nvPr>
            <p:ph type="title"/>
          </p:nvPr>
        </p:nvSpPr>
        <p:spPr/>
        <p:txBody>
          <a:bodyPr/>
          <a:lstStyle/>
          <a:p>
            <a:r>
              <a:rPr lang="en-US" dirty="0" smtClean="0"/>
              <a:t>Employee Profile</a:t>
            </a:r>
            <a:endParaRPr lang="en-US" dirty="0"/>
          </a:p>
        </p:txBody>
      </p:sp>
      <p:sp>
        <p:nvSpPr>
          <p:cNvPr id="4" name="Slide Number Placeholder 3"/>
          <p:cNvSpPr>
            <a:spLocks noGrp="1"/>
          </p:cNvSpPr>
          <p:nvPr>
            <p:ph type="sldNum" sz="quarter" idx="12"/>
          </p:nvPr>
        </p:nvSpPr>
        <p:spPr/>
        <p:txBody>
          <a:bodyPr/>
          <a:lstStyle/>
          <a:p>
            <a:fld id="{9CBA2ADB-40CB-4E8A-8FFD-0A290C27075A}" type="slidenum">
              <a:rPr lang="en-US" altLang="en-US" smtClean="0"/>
              <a:pPr/>
              <a:t>16</a:t>
            </a:fld>
            <a:endParaRPr lang="en-US" altLang="en-US"/>
          </a:p>
        </p:txBody>
      </p:sp>
    </p:spTree>
    <p:extLst>
      <p:ext uri="{BB962C8B-B14F-4D97-AF65-F5344CB8AC3E}">
        <p14:creationId xmlns:p14="http://schemas.microsoft.com/office/powerpoint/2010/main" val="29590307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1608836"/>
            <a:ext cx="8229600" cy="2369880"/>
          </a:xfrm>
        </p:spPr>
        <p:txBody>
          <a:bodyPr/>
          <a:lstStyle/>
          <a:p>
            <a:r>
              <a:rPr lang="en-US" u="sng" dirty="0" smtClean="0"/>
              <a:t>Section 1</a:t>
            </a:r>
          </a:p>
          <a:p>
            <a:pPr lvl="1"/>
            <a:r>
              <a:rPr lang="en-US" sz="2400" dirty="0" smtClean="0"/>
              <a:t>Auto-populates N/A where needed when employee clicks Continue on Empty Fields Alert screen</a:t>
            </a:r>
            <a:endParaRPr lang="en-US" sz="2400" dirty="0"/>
          </a:p>
          <a:p>
            <a:pPr lvl="1"/>
            <a:endParaRPr lang="en-US" dirty="0" smtClean="0"/>
          </a:p>
          <a:p>
            <a:pPr marL="457200" lvl="1" indent="0">
              <a:buNone/>
            </a:pPr>
            <a:endParaRPr lang="en-US" dirty="0" smtClean="0"/>
          </a:p>
        </p:txBody>
      </p:sp>
      <p:sp>
        <p:nvSpPr>
          <p:cNvPr id="3" name="Title 2"/>
          <p:cNvSpPr>
            <a:spLocks noGrp="1"/>
          </p:cNvSpPr>
          <p:nvPr>
            <p:ph type="title"/>
          </p:nvPr>
        </p:nvSpPr>
        <p:spPr/>
        <p:txBody>
          <a:bodyPr/>
          <a:lstStyle/>
          <a:p>
            <a:r>
              <a:rPr lang="en-US" dirty="0" smtClean="0"/>
              <a:t>Usability Features</a:t>
            </a:r>
            <a:endParaRPr lang="en-US" dirty="0"/>
          </a:p>
        </p:txBody>
      </p:sp>
      <p:pic>
        <p:nvPicPr>
          <p:cNvPr id="4" name="Picture 3"/>
          <p:cNvPicPr>
            <a:picLocks noChangeAspect="1"/>
          </p:cNvPicPr>
          <p:nvPr/>
        </p:nvPicPr>
        <p:blipFill rotWithShape="1">
          <a:blip r:embed="rId2"/>
          <a:srcRect l="25000" t="28461" r="28334" b="28462"/>
          <a:stretch/>
        </p:blipFill>
        <p:spPr>
          <a:xfrm>
            <a:off x="1066800" y="2971800"/>
            <a:ext cx="6705600" cy="2971800"/>
          </a:xfrm>
          <a:prstGeom prst="rect">
            <a:avLst/>
          </a:prstGeom>
        </p:spPr>
      </p:pic>
      <p:sp>
        <p:nvSpPr>
          <p:cNvPr id="5" name="Slide Number Placeholder 4"/>
          <p:cNvSpPr>
            <a:spLocks noGrp="1"/>
          </p:cNvSpPr>
          <p:nvPr>
            <p:ph type="sldNum" sz="quarter" idx="12"/>
          </p:nvPr>
        </p:nvSpPr>
        <p:spPr/>
        <p:txBody>
          <a:bodyPr/>
          <a:lstStyle/>
          <a:p>
            <a:fld id="{9CBA2ADB-40CB-4E8A-8FFD-0A290C27075A}" type="slidenum">
              <a:rPr lang="en-US" altLang="en-US" smtClean="0"/>
              <a:pPr/>
              <a:t>17</a:t>
            </a:fld>
            <a:endParaRPr lang="en-US" altLang="en-US"/>
          </a:p>
        </p:txBody>
      </p:sp>
    </p:spTree>
    <p:extLst>
      <p:ext uri="{BB962C8B-B14F-4D97-AF65-F5344CB8AC3E}">
        <p14:creationId xmlns:p14="http://schemas.microsoft.com/office/powerpoint/2010/main" val="13714576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1608836"/>
            <a:ext cx="8229600" cy="1348061"/>
          </a:xfrm>
        </p:spPr>
        <p:txBody>
          <a:bodyPr/>
          <a:lstStyle/>
          <a:p>
            <a:r>
              <a:rPr lang="en-US" sz="2400" u="sng" dirty="0" smtClean="0"/>
              <a:t>Section 2</a:t>
            </a:r>
          </a:p>
          <a:p>
            <a:pPr lvl="1"/>
            <a:r>
              <a:rPr lang="en-US" sz="2400" dirty="0" smtClean="0"/>
              <a:t>Visual display of documents selected</a:t>
            </a:r>
          </a:p>
          <a:p>
            <a:pPr lvl="1"/>
            <a:r>
              <a:rPr lang="en-US" sz="2400" dirty="0" smtClean="0"/>
              <a:t>Guidance on locating document numbers</a:t>
            </a:r>
          </a:p>
        </p:txBody>
      </p:sp>
      <p:sp>
        <p:nvSpPr>
          <p:cNvPr id="3" name="Title 2"/>
          <p:cNvSpPr>
            <a:spLocks noGrp="1"/>
          </p:cNvSpPr>
          <p:nvPr>
            <p:ph type="title"/>
          </p:nvPr>
        </p:nvSpPr>
        <p:spPr/>
        <p:txBody>
          <a:bodyPr/>
          <a:lstStyle/>
          <a:p>
            <a:r>
              <a:rPr lang="en-US" dirty="0" smtClean="0"/>
              <a:t>Usability Features</a:t>
            </a:r>
            <a:endParaRPr lang="en-US" dirty="0"/>
          </a:p>
        </p:txBody>
      </p:sp>
      <p:pic>
        <p:nvPicPr>
          <p:cNvPr id="4" name="Picture 3"/>
          <p:cNvPicPr>
            <a:picLocks noChangeAspect="1"/>
          </p:cNvPicPr>
          <p:nvPr/>
        </p:nvPicPr>
        <p:blipFill rotWithShape="1">
          <a:blip r:embed="rId2"/>
          <a:srcRect l="24168" t="20769" r="27500" b="25523"/>
          <a:stretch/>
        </p:blipFill>
        <p:spPr>
          <a:xfrm>
            <a:off x="914400" y="3048000"/>
            <a:ext cx="6553200" cy="2834303"/>
          </a:xfrm>
          <a:prstGeom prst="rect">
            <a:avLst/>
          </a:prstGeom>
        </p:spPr>
      </p:pic>
      <p:sp>
        <p:nvSpPr>
          <p:cNvPr id="5" name="Slide Number Placeholder 4"/>
          <p:cNvSpPr>
            <a:spLocks noGrp="1"/>
          </p:cNvSpPr>
          <p:nvPr>
            <p:ph type="sldNum" sz="quarter" idx="12"/>
          </p:nvPr>
        </p:nvSpPr>
        <p:spPr/>
        <p:txBody>
          <a:bodyPr/>
          <a:lstStyle/>
          <a:p>
            <a:fld id="{9CBA2ADB-40CB-4E8A-8FFD-0A290C27075A}" type="slidenum">
              <a:rPr lang="en-US" altLang="en-US" smtClean="0"/>
              <a:pPr/>
              <a:t>18</a:t>
            </a:fld>
            <a:endParaRPr lang="en-US" altLang="en-US"/>
          </a:p>
        </p:txBody>
      </p:sp>
    </p:spTree>
    <p:extLst>
      <p:ext uri="{BB962C8B-B14F-4D97-AF65-F5344CB8AC3E}">
        <p14:creationId xmlns:p14="http://schemas.microsoft.com/office/powerpoint/2010/main" val="28080079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1608836"/>
            <a:ext cx="8229600" cy="3797963"/>
          </a:xfrm>
        </p:spPr>
        <p:txBody>
          <a:bodyPr/>
          <a:lstStyle/>
          <a:p>
            <a:r>
              <a:rPr lang="en-US" u="sng" dirty="0" smtClean="0"/>
              <a:t>Section 3</a:t>
            </a:r>
          </a:p>
          <a:p>
            <a:pPr lvl="1"/>
            <a:r>
              <a:rPr lang="en-US" dirty="0" smtClean="0"/>
              <a:t>Must enter N/A in name fields if not associated with a name change</a:t>
            </a:r>
          </a:p>
          <a:p>
            <a:pPr lvl="1"/>
            <a:r>
              <a:rPr lang="en-US" dirty="0" smtClean="0"/>
              <a:t>Allows for edits to previously entered Section 3 if corrections and/or additional notes are needed</a:t>
            </a:r>
          </a:p>
          <a:p>
            <a:pPr lvl="1"/>
            <a:r>
              <a:rPr lang="en-US" b="1" dirty="0" smtClean="0"/>
              <a:t>For a name change, need to </a:t>
            </a:r>
            <a:r>
              <a:rPr lang="en-US" b="1" u="sng" dirty="0" smtClean="0"/>
              <a:t>also update name on employee profile</a:t>
            </a:r>
            <a:endParaRPr lang="en-US" b="1" u="sng" dirty="0"/>
          </a:p>
        </p:txBody>
      </p:sp>
      <p:sp>
        <p:nvSpPr>
          <p:cNvPr id="3" name="Title 2"/>
          <p:cNvSpPr>
            <a:spLocks noGrp="1"/>
          </p:cNvSpPr>
          <p:nvPr>
            <p:ph type="title"/>
          </p:nvPr>
        </p:nvSpPr>
        <p:spPr/>
        <p:txBody>
          <a:bodyPr/>
          <a:lstStyle/>
          <a:p>
            <a:r>
              <a:rPr lang="en-US" dirty="0" smtClean="0"/>
              <a:t>Usability Features</a:t>
            </a:r>
            <a:endParaRPr lang="en-US" dirty="0"/>
          </a:p>
        </p:txBody>
      </p:sp>
      <p:sp>
        <p:nvSpPr>
          <p:cNvPr id="4" name="Slide Number Placeholder 3"/>
          <p:cNvSpPr>
            <a:spLocks noGrp="1"/>
          </p:cNvSpPr>
          <p:nvPr>
            <p:ph type="sldNum" sz="quarter" idx="12"/>
          </p:nvPr>
        </p:nvSpPr>
        <p:spPr/>
        <p:txBody>
          <a:bodyPr/>
          <a:lstStyle/>
          <a:p>
            <a:fld id="{9CBA2ADB-40CB-4E8A-8FFD-0A290C27075A}" type="slidenum">
              <a:rPr lang="en-US" altLang="en-US" smtClean="0"/>
              <a:pPr/>
              <a:t>19</a:t>
            </a:fld>
            <a:endParaRPr lang="en-US" altLang="en-US"/>
          </a:p>
        </p:txBody>
      </p:sp>
    </p:spTree>
    <p:extLst>
      <p:ext uri="{BB962C8B-B14F-4D97-AF65-F5344CB8AC3E}">
        <p14:creationId xmlns:p14="http://schemas.microsoft.com/office/powerpoint/2010/main" val="19309905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sz="quarter" idx="13"/>
          </p:nvPr>
        </p:nvSpPr>
        <p:spPr>
          <a:xfrm>
            <a:off x="457200" y="1608836"/>
            <a:ext cx="8229600" cy="3139321"/>
          </a:xfrm>
        </p:spPr>
        <p:txBody>
          <a:bodyPr/>
          <a:lstStyle/>
          <a:p>
            <a:pPr marL="457200" indent="-457200" eaLnBrk="1" hangingPunct="1">
              <a:spcBef>
                <a:spcPts val="600"/>
              </a:spcBef>
              <a:buAutoNum type="arabicPeriod"/>
            </a:pPr>
            <a:r>
              <a:rPr lang="en-US" altLang="en-US" sz="2400" dirty="0" smtClean="0"/>
              <a:t>Overview</a:t>
            </a:r>
          </a:p>
          <a:p>
            <a:pPr marL="457200" indent="-457200" eaLnBrk="1" hangingPunct="1">
              <a:spcBef>
                <a:spcPts val="600"/>
              </a:spcBef>
              <a:buAutoNum type="arabicPeriod"/>
            </a:pPr>
            <a:r>
              <a:rPr lang="en-US" altLang="en-US" sz="2400" dirty="0" smtClean="0"/>
              <a:t>Impact on pending I-9s in Tracker</a:t>
            </a:r>
          </a:p>
          <a:p>
            <a:pPr marL="457200" indent="-457200" eaLnBrk="1" hangingPunct="1">
              <a:spcBef>
                <a:spcPts val="600"/>
              </a:spcBef>
              <a:buAutoNum type="arabicPeriod"/>
            </a:pPr>
            <a:r>
              <a:rPr lang="en-US" altLang="en-US" sz="2400" dirty="0" smtClean="0"/>
              <a:t>What is NOT changing?</a:t>
            </a:r>
          </a:p>
          <a:p>
            <a:pPr marL="457200" indent="-457200" eaLnBrk="1" hangingPunct="1">
              <a:spcBef>
                <a:spcPts val="600"/>
              </a:spcBef>
              <a:buAutoNum type="arabicPeriod"/>
            </a:pPr>
            <a:r>
              <a:rPr lang="en-US" altLang="en-US" sz="2400" dirty="0" smtClean="0"/>
              <a:t>What IS changing?</a:t>
            </a:r>
          </a:p>
          <a:p>
            <a:pPr marL="457200" indent="-457200" eaLnBrk="1" hangingPunct="1">
              <a:spcBef>
                <a:spcPts val="600"/>
              </a:spcBef>
              <a:buAutoNum type="arabicPeriod"/>
            </a:pPr>
            <a:r>
              <a:rPr lang="en-US" altLang="en-US" sz="2400" dirty="0" smtClean="0"/>
              <a:t>Live demos</a:t>
            </a:r>
          </a:p>
          <a:p>
            <a:pPr marL="457200" indent="-457200" eaLnBrk="1" hangingPunct="1">
              <a:spcBef>
                <a:spcPts val="600"/>
              </a:spcBef>
              <a:buAutoNum type="arabicPeriod"/>
            </a:pPr>
            <a:r>
              <a:rPr lang="en-US" altLang="en-US" sz="2400" dirty="0" smtClean="0"/>
              <a:t>Tips and tricks</a:t>
            </a:r>
          </a:p>
          <a:p>
            <a:pPr marL="457200" indent="-457200" eaLnBrk="1" hangingPunct="1">
              <a:spcBef>
                <a:spcPts val="600"/>
              </a:spcBef>
              <a:buAutoNum type="arabicPeriod"/>
            </a:pPr>
            <a:r>
              <a:rPr lang="en-US" altLang="en-US" sz="2400" dirty="0" smtClean="0"/>
              <a:t>Available resources</a:t>
            </a:r>
          </a:p>
        </p:txBody>
      </p:sp>
      <p:sp>
        <p:nvSpPr>
          <p:cNvPr id="4098" name="Rectangle 2"/>
          <p:cNvSpPr>
            <a:spLocks noGrp="1" noChangeArrowheads="1"/>
          </p:cNvSpPr>
          <p:nvPr>
            <p:ph type="title"/>
          </p:nvPr>
        </p:nvSpPr>
        <p:spPr>
          <a:xfrm>
            <a:off x="0" y="799084"/>
            <a:ext cx="5029200" cy="420624"/>
          </a:xfrm>
        </p:spPr>
        <p:txBody>
          <a:bodyPr/>
          <a:lstStyle/>
          <a:p>
            <a:pPr eaLnBrk="1" hangingPunct="1"/>
            <a:r>
              <a:rPr lang="en-US" altLang="en-US" b="1" dirty="0" smtClean="0"/>
              <a:t>Agenda</a:t>
            </a:r>
          </a:p>
        </p:txBody>
      </p:sp>
      <p:sp>
        <p:nvSpPr>
          <p:cNvPr id="2" name="Slide Number Placeholder 1"/>
          <p:cNvSpPr>
            <a:spLocks noGrp="1"/>
          </p:cNvSpPr>
          <p:nvPr>
            <p:ph type="sldNum" sz="quarter" idx="12"/>
          </p:nvPr>
        </p:nvSpPr>
        <p:spPr/>
        <p:txBody>
          <a:bodyPr/>
          <a:lstStyle/>
          <a:p>
            <a:fld id="{22095A4E-C479-4123-A0C1-81E68367761E}" type="slidenum">
              <a:rPr lang="en-US" altLang="en-US" smtClean="0"/>
              <a:pPr/>
              <a:t>2</a:t>
            </a:fld>
            <a:endParaRPr lang="en-US"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1608836"/>
            <a:ext cx="8229600" cy="3280898"/>
          </a:xfrm>
        </p:spPr>
        <p:txBody>
          <a:bodyPr/>
          <a:lstStyle/>
          <a:p>
            <a:r>
              <a:rPr lang="en-US" dirty="0" smtClean="0"/>
              <a:t>New Tracker system only allows multi-use link to be created by a system admin user (AITS)</a:t>
            </a:r>
          </a:p>
          <a:p>
            <a:endParaRPr lang="en-US" dirty="0" smtClean="0"/>
          </a:p>
          <a:p>
            <a:r>
              <a:rPr lang="en-US" dirty="0" smtClean="0"/>
              <a:t>Multi-use link unique to each worksite will be created during the migration and shared with </a:t>
            </a:r>
            <a:r>
              <a:rPr lang="en-US" dirty="0"/>
              <a:t>college/MAU contacts</a:t>
            </a:r>
            <a:r>
              <a:rPr lang="en-US" dirty="0" smtClean="0">
                <a:solidFill>
                  <a:schemeClr val="tx1"/>
                </a:solidFill>
              </a:rPr>
              <a:t> the </a:t>
            </a:r>
            <a:r>
              <a:rPr lang="en-US" dirty="0" smtClean="0"/>
              <a:t>week of November 20</a:t>
            </a:r>
            <a:r>
              <a:rPr lang="en-US" baseline="30000" dirty="0" smtClean="0"/>
              <a:t>th</a:t>
            </a:r>
            <a:r>
              <a:rPr lang="en-US" dirty="0" smtClean="0"/>
              <a:t>. </a:t>
            </a:r>
          </a:p>
        </p:txBody>
      </p:sp>
      <p:sp>
        <p:nvSpPr>
          <p:cNvPr id="3" name="Title 2"/>
          <p:cNvSpPr>
            <a:spLocks noGrp="1"/>
          </p:cNvSpPr>
          <p:nvPr>
            <p:ph type="title"/>
          </p:nvPr>
        </p:nvSpPr>
        <p:spPr/>
        <p:txBody>
          <a:bodyPr/>
          <a:lstStyle/>
          <a:p>
            <a:r>
              <a:rPr lang="en-US" dirty="0" smtClean="0"/>
              <a:t>Multi-Use Link</a:t>
            </a:r>
            <a:endParaRPr lang="en-US" dirty="0"/>
          </a:p>
        </p:txBody>
      </p:sp>
      <p:sp>
        <p:nvSpPr>
          <p:cNvPr id="4" name="Slide Number Placeholder 3"/>
          <p:cNvSpPr>
            <a:spLocks noGrp="1"/>
          </p:cNvSpPr>
          <p:nvPr>
            <p:ph type="sldNum" sz="quarter" idx="12"/>
          </p:nvPr>
        </p:nvSpPr>
        <p:spPr/>
        <p:txBody>
          <a:bodyPr/>
          <a:lstStyle/>
          <a:p>
            <a:fld id="{9CBA2ADB-40CB-4E8A-8FFD-0A290C27075A}" type="slidenum">
              <a:rPr lang="en-US" altLang="en-US" smtClean="0"/>
              <a:pPr/>
              <a:t>20</a:t>
            </a:fld>
            <a:endParaRPr lang="en-US" altLang="en-US"/>
          </a:p>
        </p:txBody>
      </p:sp>
    </p:spTree>
    <p:extLst>
      <p:ext uri="{BB962C8B-B14F-4D97-AF65-F5344CB8AC3E}">
        <p14:creationId xmlns:p14="http://schemas.microsoft.com/office/powerpoint/2010/main" val="17047439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1608836"/>
            <a:ext cx="8229600" cy="3859518"/>
          </a:xfrm>
        </p:spPr>
        <p:txBody>
          <a:bodyPr/>
          <a:lstStyle/>
          <a:p>
            <a:r>
              <a:rPr lang="en-US" sz="2400" dirty="0" smtClean="0"/>
              <a:t>To use the multi-use feature:</a:t>
            </a:r>
          </a:p>
          <a:p>
            <a:pPr lvl="1"/>
            <a:endParaRPr lang="en-US" sz="2400" dirty="0" smtClean="0"/>
          </a:p>
          <a:p>
            <a:pPr lvl="1"/>
            <a:r>
              <a:rPr lang="en-US" sz="2400" dirty="0" smtClean="0"/>
              <a:t>Share multi-use link with the new hire </a:t>
            </a:r>
          </a:p>
          <a:p>
            <a:pPr lvl="1"/>
            <a:endParaRPr lang="en-US" sz="2400" dirty="0" smtClean="0"/>
          </a:p>
          <a:p>
            <a:pPr lvl="1"/>
            <a:r>
              <a:rPr lang="en-US" sz="2400" dirty="0" smtClean="0"/>
              <a:t>Link takes new hire to Section 1 of I-9 within new Tracker system</a:t>
            </a:r>
          </a:p>
          <a:p>
            <a:pPr lvl="1"/>
            <a:endParaRPr lang="en-US" sz="2400" dirty="0" smtClean="0"/>
          </a:p>
          <a:p>
            <a:pPr lvl="1"/>
            <a:r>
              <a:rPr lang="en-US" sz="2400" dirty="0" smtClean="0"/>
              <a:t>I-9 completion status can be monitored from the “Manage I-9s” drop down, “Remote </a:t>
            </a:r>
            <a:r>
              <a:rPr lang="en-US" sz="2400" dirty="0"/>
              <a:t>A</a:t>
            </a:r>
            <a:r>
              <a:rPr lang="en-US" sz="2400" dirty="0" smtClean="0"/>
              <a:t>ccess Forms”</a:t>
            </a:r>
            <a:endParaRPr lang="en-US" sz="2400" dirty="0"/>
          </a:p>
        </p:txBody>
      </p:sp>
      <p:sp>
        <p:nvSpPr>
          <p:cNvPr id="3" name="Title 2"/>
          <p:cNvSpPr>
            <a:spLocks noGrp="1"/>
          </p:cNvSpPr>
          <p:nvPr>
            <p:ph type="title"/>
          </p:nvPr>
        </p:nvSpPr>
        <p:spPr/>
        <p:txBody>
          <a:bodyPr/>
          <a:lstStyle/>
          <a:p>
            <a:r>
              <a:rPr lang="en-US" dirty="0" smtClean="0"/>
              <a:t>Multi-Use Link</a:t>
            </a:r>
            <a:endParaRPr lang="en-US" dirty="0"/>
          </a:p>
        </p:txBody>
      </p:sp>
      <p:sp>
        <p:nvSpPr>
          <p:cNvPr id="4" name="Slide Number Placeholder 3"/>
          <p:cNvSpPr>
            <a:spLocks noGrp="1"/>
          </p:cNvSpPr>
          <p:nvPr>
            <p:ph type="sldNum" sz="quarter" idx="12"/>
          </p:nvPr>
        </p:nvSpPr>
        <p:spPr/>
        <p:txBody>
          <a:bodyPr/>
          <a:lstStyle/>
          <a:p>
            <a:fld id="{9CBA2ADB-40CB-4E8A-8FFD-0A290C27075A}" type="slidenum">
              <a:rPr lang="en-US" altLang="en-US" smtClean="0"/>
              <a:pPr/>
              <a:t>21</a:t>
            </a:fld>
            <a:endParaRPr lang="en-US" altLang="en-US"/>
          </a:p>
        </p:txBody>
      </p:sp>
    </p:spTree>
    <p:extLst>
      <p:ext uri="{BB962C8B-B14F-4D97-AF65-F5344CB8AC3E}">
        <p14:creationId xmlns:p14="http://schemas.microsoft.com/office/powerpoint/2010/main" val="1320665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rotWithShape="1">
          <a:blip r:embed="rId3"/>
          <a:srcRect l="25454" t="6608" r="40559" b="55047"/>
          <a:stretch/>
        </p:blipFill>
        <p:spPr>
          <a:xfrm>
            <a:off x="152400" y="1714500"/>
            <a:ext cx="3810000" cy="3848100"/>
          </a:xfrm>
          <a:prstGeom prst="rect">
            <a:avLst/>
          </a:prstGeom>
        </p:spPr>
      </p:pic>
      <p:sp>
        <p:nvSpPr>
          <p:cNvPr id="3" name="Title 2"/>
          <p:cNvSpPr>
            <a:spLocks noGrp="1"/>
          </p:cNvSpPr>
          <p:nvPr>
            <p:ph type="title"/>
          </p:nvPr>
        </p:nvSpPr>
        <p:spPr/>
        <p:txBody>
          <a:bodyPr/>
          <a:lstStyle/>
          <a:p>
            <a:r>
              <a:rPr lang="en-US" sz="2800" dirty="0" smtClean="0"/>
              <a:t>Multi-Use Link – Monitor completion</a:t>
            </a:r>
            <a:endParaRPr lang="en-US" sz="2800" dirty="0"/>
          </a:p>
        </p:txBody>
      </p:sp>
      <p:pic>
        <p:nvPicPr>
          <p:cNvPr id="5" name="Picture 4"/>
          <p:cNvPicPr>
            <a:picLocks noChangeAspect="1"/>
          </p:cNvPicPr>
          <p:nvPr/>
        </p:nvPicPr>
        <p:blipFill rotWithShape="1">
          <a:blip r:embed="rId4"/>
          <a:srcRect l="25000" t="23723" r="25833" b="40883"/>
          <a:stretch/>
        </p:blipFill>
        <p:spPr>
          <a:xfrm>
            <a:off x="4107180" y="1714500"/>
            <a:ext cx="4953000" cy="3848100"/>
          </a:xfrm>
          <a:prstGeom prst="rect">
            <a:avLst/>
          </a:prstGeom>
        </p:spPr>
      </p:pic>
      <p:sp>
        <p:nvSpPr>
          <p:cNvPr id="6" name="Oval 5"/>
          <p:cNvSpPr/>
          <p:nvPr/>
        </p:nvSpPr>
        <p:spPr>
          <a:xfrm>
            <a:off x="381000" y="3124200"/>
            <a:ext cx="1600200" cy="381000"/>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9CBA2ADB-40CB-4E8A-8FFD-0A290C27075A}" type="slidenum">
              <a:rPr lang="en-US" altLang="en-US" smtClean="0"/>
              <a:pPr/>
              <a:t>22</a:t>
            </a:fld>
            <a:endParaRPr lang="en-US" altLang="en-US"/>
          </a:p>
        </p:txBody>
      </p:sp>
    </p:spTree>
    <p:extLst>
      <p:ext uri="{BB962C8B-B14F-4D97-AF65-F5344CB8AC3E}">
        <p14:creationId xmlns:p14="http://schemas.microsoft.com/office/powerpoint/2010/main" val="21362963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1608836"/>
            <a:ext cx="8229600" cy="3416320"/>
          </a:xfrm>
        </p:spPr>
        <p:txBody>
          <a:bodyPr/>
          <a:lstStyle/>
          <a:p>
            <a:r>
              <a:rPr lang="en-US" sz="2400" dirty="0"/>
              <a:t>I-9 manager completes and signs Section 2 </a:t>
            </a:r>
            <a:r>
              <a:rPr lang="en-US" sz="2400" dirty="0" smtClean="0"/>
              <a:t>– will enter </a:t>
            </a:r>
            <a:r>
              <a:rPr lang="en-US" sz="2400" dirty="0"/>
              <a:t>employee’s start date at this </a:t>
            </a:r>
            <a:r>
              <a:rPr lang="en-US" sz="2400" dirty="0" smtClean="0"/>
              <a:t>time</a:t>
            </a:r>
          </a:p>
          <a:p>
            <a:r>
              <a:rPr lang="en-US" sz="2400" dirty="0" smtClean="0"/>
              <a:t>Employee information from Section 1 feeds into Employee Profile after Section 1 </a:t>
            </a:r>
            <a:r>
              <a:rPr lang="en-US" sz="2400" smtClean="0"/>
              <a:t>is signed</a:t>
            </a:r>
            <a:endParaRPr lang="en-US" sz="2400" dirty="0"/>
          </a:p>
          <a:p>
            <a:r>
              <a:rPr lang="en-US" sz="2400" dirty="0" smtClean="0"/>
              <a:t>Confirm name and date of birth </a:t>
            </a:r>
            <a:r>
              <a:rPr lang="en-US" sz="2400" dirty="0"/>
              <a:t>in employee profile is </a:t>
            </a:r>
            <a:r>
              <a:rPr lang="en-US" sz="2400" dirty="0" smtClean="0"/>
              <a:t>accurate</a:t>
            </a:r>
          </a:p>
          <a:p>
            <a:r>
              <a:rPr lang="en-US" sz="2400" dirty="0" smtClean="0"/>
              <a:t>Enter employee UIN in Employee ID field</a:t>
            </a:r>
          </a:p>
          <a:p>
            <a:r>
              <a:rPr lang="en-US" sz="2400" dirty="0" smtClean="0"/>
              <a:t>Select I-9 manager from drop down</a:t>
            </a:r>
            <a:endParaRPr lang="en-US" dirty="0"/>
          </a:p>
        </p:txBody>
      </p:sp>
      <p:sp>
        <p:nvSpPr>
          <p:cNvPr id="3" name="Title 2"/>
          <p:cNvSpPr>
            <a:spLocks noGrp="1"/>
          </p:cNvSpPr>
          <p:nvPr>
            <p:ph type="title"/>
          </p:nvPr>
        </p:nvSpPr>
        <p:spPr/>
        <p:txBody>
          <a:bodyPr/>
          <a:lstStyle/>
          <a:p>
            <a:r>
              <a:rPr lang="en-US" dirty="0" smtClean="0"/>
              <a:t>Multi-Use Link</a:t>
            </a:r>
            <a:endParaRPr lang="en-US" dirty="0"/>
          </a:p>
        </p:txBody>
      </p:sp>
      <p:sp>
        <p:nvSpPr>
          <p:cNvPr id="5" name="Slide Number Placeholder 4"/>
          <p:cNvSpPr>
            <a:spLocks noGrp="1"/>
          </p:cNvSpPr>
          <p:nvPr>
            <p:ph type="sldNum" sz="quarter" idx="12"/>
          </p:nvPr>
        </p:nvSpPr>
        <p:spPr/>
        <p:txBody>
          <a:bodyPr/>
          <a:lstStyle/>
          <a:p>
            <a:fld id="{9CBA2ADB-40CB-4E8A-8FFD-0A290C27075A}" type="slidenum">
              <a:rPr lang="en-US" altLang="en-US" smtClean="0"/>
              <a:pPr/>
              <a:t>23</a:t>
            </a:fld>
            <a:endParaRPr lang="en-US" altLang="en-US"/>
          </a:p>
        </p:txBody>
      </p:sp>
    </p:spTree>
    <p:extLst>
      <p:ext uri="{BB962C8B-B14F-4D97-AF65-F5344CB8AC3E}">
        <p14:creationId xmlns:p14="http://schemas.microsoft.com/office/powerpoint/2010/main" val="35634320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1608836"/>
            <a:ext cx="8229600" cy="4388894"/>
          </a:xfrm>
        </p:spPr>
        <p:txBody>
          <a:bodyPr/>
          <a:lstStyle/>
          <a:p>
            <a:r>
              <a:rPr lang="en-US" dirty="0" smtClean="0"/>
              <a:t>Basic user profile does </a:t>
            </a:r>
            <a:r>
              <a:rPr lang="en-US" dirty="0"/>
              <a:t>not currently have </a:t>
            </a:r>
            <a:r>
              <a:rPr lang="en-US" dirty="0" smtClean="0"/>
              <a:t>the ability to create a historical I-9</a:t>
            </a:r>
          </a:p>
          <a:p>
            <a:r>
              <a:rPr lang="en-US" dirty="0" smtClean="0"/>
              <a:t>There are limited situations in which a historical I-9 is needed</a:t>
            </a:r>
          </a:p>
          <a:p>
            <a:r>
              <a:rPr lang="en-US" dirty="0" smtClean="0"/>
              <a:t>Email the appropriate HR office with the details of the situation. Central HR will work with you to get the I-9 details entered into Tracker.</a:t>
            </a:r>
          </a:p>
          <a:p>
            <a:pPr lvl="1"/>
            <a:r>
              <a:rPr lang="en-US" sz="2000" dirty="0" smtClean="0"/>
              <a:t>Academic Human Resources, </a:t>
            </a:r>
            <a:r>
              <a:rPr lang="en-US" sz="2000" dirty="0" smtClean="0">
                <a:hlinkClick r:id="rId2"/>
              </a:rPr>
              <a:t>ahr@illinois.edu</a:t>
            </a:r>
            <a:endParaRPr lang="en-US" sz="2000" dirty="0" smtClean="0"/>
          </a:p>
          <a:p>
            <a:pPr lvl="1"/>
            <a:r>
              <a:rPr lang="en-US" sz="2000" dirty="0" smtClean="0"/>
              <a:t>Staff Human Resources, </a:t>
            </a:r>
            <a:r>
              <a:rPr lang="en-US" sz="2000" dirty="0" smtClean="0">
                <a:hlinkClick r:id="rId3"/>
              </a:rPr>
              <a:t>shr@illinois.edu</a:t>
            </a:r>
            <a:endParaRPr lang="en-US" sz="2000" dirty="0" smtClean="0"/>
          </a:p>
          <a:p>
            <a:pPr lvl="1"/>
            <a:r>
              <a:rPr lang="en-US" sz="2000" dirty="0" smtClean="0"/>
              <a:t>Student Employment, </a:t>
            </a:r>
            <a:r>
              <a:rPr lang="en-US" sz="2000" dirty="0" smtClean="0">
                <a:hlinkClick r:id="rId4"/>
              </a:rPr>
              <a:t>studentemploy@illinois.edu</a:t>
            </a:r>
            <a:r>
              <a:rPr lang="en-US" sz="2000" dirty="0" smtClean="0"/>
              <a:t> </a:t>
            </a:r>
            <a:endParaRPr lang="en-US" sz="2000" dirty="0"/>
          </a:p>
        </p:txBody>
      </p:sp>
      <p:sp>
        <p:nvSpPr>
          <p:cNvPr id="3" name="Title 2"/>
          <p:cNvSpPr>
            <a:spLocks noGrp="1"/>
          </p:cNvSpPr>
          <p:nvPr>
            <p:ph type="title"/>
          </p:nvPr>
        </p:nvSpPr>
        <p:spPr/>
        <p:txBody>
          <a:bodyPr/>
          <a:lstStyle/>
          <a:p>
            <a:r>
              <a:rPr lang="en-US" dirty="0" smtClean="0"/>
              <a:t>Historical I-9s</a:t>
            </a:r>
            <a:endParaRPr lang="en-US" dirty="0"/>
          </a:p>
        </p:txBody>
      </p:sp>
      <p:sp>
        <p:nvSpPr>
          <p:cNvPr id="4" name="Slide Number Placeholder 3"/>
          <p:cNvSpPr>
            <a:spLocks noGrp="1"/>
          </p:cNvSpPr>
          <p:nvPr>
            <p:ph type="sldNum" sz="quarter" idx="12"/>
          </p:nvPr>
        </p:nvSpPr>
        <p:spPr/>
        <p:txBody>
          <a:bodyPr/>
          <a:lstStyle/>
          <a:p>
            <a:fld id="{9CBA2ADB-40CB-4E8A-8FFD-0A290C27075A}" type="slidenum">
              <a:rPr lang="en-US" altLang="en-US" smtClean="0"/>
              <a:pPr/>
              <a:t>24</a:t>
            </a:fld>
            <a:endParaRPr lang="en-US" altLang="en-US"/>
          </a:p>
        </p:txBody>
      </p:sp>
    </p:spTree>
    <p:extLst>
      <p:ext uri="{BB962C8B-B14F-4D97-AF65-F5344CB8AC3E}">
        <p14:creationId xmlns:p14="http://schemas.microsoft.com/office/powerpoint/2010/main" val="21687989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1608836"/>
            <a:ext cx="8229600" cy="4315027"/>
          </a:xfrm>
        </p:spPr>
        <p:txBody>
          <a:bodyPr/>
          <a:lstStyle/>
          <a:p>
            <a:r>
              <a:rPr lang="en-US" dirty="0" smtClean="0"/>
              <a:t>Navigation changes</a:t>
            </a:r>
          </a:p>
          <a:p>
            <a:endParaRPr lang="en-US" dirty="0"/>
          </a:p>
          <a:p>
            <a:r>
              <a:rPr lang="en-US" dirty="0" smtClean="0"/>
              <a:t>Remote hire process – all electronic within Tracker; replaces </a:t>
            </a:r>
            <a:r>
              <a:rPr lang="en-US" dirty="0" err="1" smtClean="0"/>
              <a:t>WebFax</a:t>
            </a:r>
            <a:endParaRPr lang="en-US" dirty="0" smtClean="0"/>
          </a:p>
          <a:p>
            <a:pPr lvl="1"/>
            <a:r>
              <a:rPr lang="en-US" dirty="0" smtClean="0"/>
              <a:t>See </a:t>
            </a:r>
            <a:r>
              <a:rPr lang="en-US" dirty="0">
                <a:hlinkClick r:id="rId2"/>
              </a:rPr>
              <a:t>https://www.cupahr.org/knowledge-center/i-9-consortium/search</a:t>
            </a:r>
            <a:r>
              <a:rPr lang="en-US" dirty="0" smtClean="0">
                <a:hlinkClick r:id="rId2"/>
              </a:rPr>
              <a:t>/</a:t>
            </a:r>
            <a:r>
              <a:rPr lang="en-US" dirty="0" smtClean="0"/>
              <a:t> for assistance finding a Representative to complete Section 2</a:t>
            </a:r>
          </a:p>
          <a:p>
            <a:endParaRPr lang="en-US" dirty="0"/>
          </a:p>
        </p:txBody>
      </p:sp>
      <p:sp>
        <p:nvSpPr>
          <p:cNvPr id="3" name="Title 2"/>
          <p:cNvSpPr>
            <a:spLocks noGrp="1"/>
          </p:cNvSpPr>
          <p:nvPr>
            <p:ph type="title"/>
          </p:nvPr>
        </p:nvSpPr>
        <p:spPr/>
        <p:txBody>
          <a:bodyPr/>
          <a:lstStyle/>
          <a:p>
            <a:r>
              <a:rPr lang="en-US" dirty="0" smtClean="0"/>
              <a:t>Let’s take a look – Demos</a:t>
            </a:r>
            <a:endParaRPr lang="en-US" dirty="0"/>
          </a:p>
        </p:txBody>
      </p:sp>
      <p:sp>
        <p:nvSpPr>
          <p:cNvPr id="4" name="Slide Number Placeholder 3"/>
          <p:cNvSpPr>
            <a:spLocks noGrp="1"/>
          </p:cNvSpPr>
          <p:nvPr>
            <p:ph type="sldNum" sz="quarter" idx="12"/>
          </p:nvPr>
        </p:nvSpPr>
        <p:spPr/>
        <p:txBody>
          <a:bodyPr/>
          <a:lstStyle/>
          <a:p>
            <a:fld id="{9CBA2ADB-40CB-4E8A-8FFD-0A290C27075A}" type="slidenum">
              <a:rPr lang="en-US" altLang="en-US" smtClean="0"/>
              <a:pPr/>
              <a:t>25</a:t>
            </a:fld>
            <a:endParaRPr lang="en-US" altLang="en-US"/>
          </a:p>
        </p:txBody>
      </p:sp>
    </p:spTree>
    <p:extLst>
      <p:ext uri="{BB962C8B-B14F-4D97-AF65-F5344CB8AC3E}">
        <p14:creationId xmlns:p14="http://schemas.microsoft.com/office/powerpoint/2010/main" val="4698547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1608836"/>
            <a:ext cx="8229600" cy="4056495"/>
          </a:xfrm>
        </p:spPr>
        <p:txBody>
          <a:bodyPr/>
          <a:lstStyle/>
          <a:p>
            <a:r>
              <a:rPr lang="en-US" dirty="0" smtClean="0"/>
              <a:t>DO NOT, under any circumstances:</a:t>
            </a:r>
          </a:p>
          <a:p>
            <a:pPr lvl="1"/>
            <a:r>
              <a:rPr lang="en-US" dirty="0" smtClean="0"/>
              <a:t>Enter or modify terminated date</a:t>
            </a:r>
          </a:p>
          <a:p>
            <a:pPr lvl="1"/>
            <a:r>
              <a:rPr lang="en-US" dirty="0" smtClean="0"/>
              <a:t>Delete a Form I-9 (contact campus HR if one needs to be deleted)</a:t>
            </a:r>
          </a:p>
          <a:p>
            <a:endParaRPr lang="en-US" dirty="0" smtClean="0"/>
          </a:p>
          <a:p>
            <a:r>
              <a:rPr lang="en-US" dirty="0" smtClean="0"/>
              <a:t>ALWAYS search for an I-9 record first</a:t>
            </a:r>
          </a:p>
          <a:p>
            <a:pPr lvl="1"/>
            <a:r>
              <a:rPr lang="en-US" dirty="0" smtClean="0"/>
              <a:t>Search by UIN – Employee ID field</a:t>
            </a:r>
          </a:p>
          <a:p>
            <a:pPr lvl="1"/>
            <a:r>
              <a:rPr lang="en-US" dirty="0" smtClean="0"/>
              <a:t>Search by First and Last name</a:t>
            </a:r>
            <a:endParaRPr lang="en-US" dirty="0"/>
          </a:p>
        </p:txBody>
      </p:sp>
      <p:sp>
        <p:nvSpPr>
          <p:cNvPr id="3" name="Title 2"/>
          <p:cNvSpPr>
            <a:spLocks noGrp="1"/>
          </p:cNvSpPr>
          <p:nvPr>
            <p:ph type="title"/>
          </p:nvPr>
        </p:nvSpPr>
        <p:spPr/>
        <p:txBody>
          <a:bodyPr/>
          <a:lstStyle/>
          <a:p>
            <a:r>
              <a:rPr lang="en-US" dirty="0" smtClean="0"/>
              <a:t>Tips and Tricks</a:t>
            </a:r>
            <a:endParaRPr lang="en-US" dirty="0"/>
          </a:p>
        </p:txBody>
      </p:sp>
      <p:sp>
        <p:nvSpPr>
          <p:cNvPr id="4" name="Slide Number Placeholder 3"/>
          <p:cNvSpPr>
            <a:spLocks noGrp="1"/>
          </p:cNvSpPr>
          <p:nvPr>
            <p:ph type="sldNum" sz="quarter" idx="12"/>
          </p:nvPr>
        </p:nvSpPr>
        <p:spPr/>
        <p:txBody>
          <a:bodyPr/>
          <a:lstStyle/>
          <a:p>
            <a:fld id="{9CBA2ADB-40CB-4E8A-8FFD-0A290C27075A}" type="slidenum">
              <a:rPr lang="en-US" altLang="en-US" smtClean="0"/>
              <a:pPr/>
              <a:t>26</a:t>
            </a:fld>
            <a:endParaRPr lang="en-US" altLang="en-US"/>
          </a:p>
        </p:txBody>
      </p:sp>
    </p:spTree>
    <p:extLst>
      <p:ext uri="{BB962C8B-B14F-4D97-AF65-F5344CB8AC3E}">
        <p14:creationId xmlns:p14="http://schemas.microsoft.com/office/powerpoint/2010/main" val="4404641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1608836"/>
            <a:ext cx="8229600" cy="4142673"/>
          </a:xfrm>
        </p:spPr>
        <p:txBody>
          <a:bodyPr/>
          <a:lstStyle/>
          <a:p>
            <a:r>
              <a:rPr lang="en-US" dirty="0" smtClean="0"/>
              <a:t>Do NOT include a middle initial in your name search</a:t>
            </a:r>
          </a:p>
          <a:p>
            <a:pPr lvl="1"/>
            <a:r>
              <a:rPr lang="en-US" dirty="0" smtClean="0"/>
              <a:t>I-9s initiated after </a:t>
            </a:r>
            <a:r>
              <a:rPr lang="en-US" dirty="0" smtClean="0">
                <a:solidFill>
                  <a:schemeClr val="tx1"/>
                </a:solidFill>
              </a:rPr>
              <a:t>1/20/2017</a:t>
            </a:r>
            <a:r>
              <a:rPr lang="en-US" dirty="0" smtClean="0"/>
              <a:t> required an entry or N/A in all fields. During the migration, this has caused versions of N/A to default in the middle name field of the employee profile.</a:t>
            </a:r>
          </a:p>
          <a:p>
            <a:pPr lvl="1"/>
            <a:r>
              <a:rPr lang="en-US" dirty="0" smtClean="0"/>
              <a:t>Adding a middle initial of anything other than “N” in the search will not result in a record match in these cases.</a:t>
            </a:r>
            <a:endParaRPr lang="en-US" dirty="0"/>
          </a:p>
        </p:txBody>
      </p:sp>
      <p:sp>
        <p:nvSpPr>
          <p:cNvPr id="3" name="Title 2"/>
          <p:cNvSpPr>
            <a:spLocks noGrp="1"/>
          </p:cNvSpPr>
          <p:nvPr>
            <p:ph type="title"/>
          </p:nvPr>
        </p:nvSpPr>
        <p:spPr/>
        <p:txBody>
          <a:bodyPr/>
          <a:lstStyle/>
          <a:p>
            <a:r>
              <a:rPr lang="en-US" dirty="0" smtClean="0"/>
              <a:t>Tips and Tricks</a:t>
            </a:r>
            <a:endParaRPr lang="en-US" dirty="0"/>
          </a:p>
        </p:txBody>
      </p:sp>
      <p:sp>
        <p:nvSpPr>
          <p:cNvPr id="4" name="Slide Number Placeholder 3"/>
          <p:cNvSpPr>
            <a:spLocks noGrp="1"/>
          </p:cNvSpPr>
          <p:nvPr>
            <p:ph type="sldNum" sz="quarter" idx="12"/>
          </p:nvPr>
        </p:nvSpPr>
        <p:spPr/>
        <p:txBody>
          <a:bodyPr/>
          <a:lstStyle/>
          <a:p>
            <a:fld id="{9CBA2ADB-40CB-4E8A-8FFD-0A290C27075A}" type="slidenum">
              <a:rPr lang="en-US" altLang="en-US" smtClean="0"/>
              <a:pPr/>
              <a:t>27</a:t>
            </a:fld>
            <a:endParaRPr lang="en-US" altLang="en-US"/>
          </a:p>
        </p:txBody>
      </p:sp>
    </p:spTree>
    <p:extLst>
      <p:ext uri="{BB962C8B-B14F-4D97-AF65-F5344CB8AC3E}">
        <p14:creationId xmlns:p14="http://schemas.microsoft.com/office/powerpoint/2010/main" val="16008908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1608836"/>
            <a:ext cx="8229600" cy="4044184"/>
          </a:xfrm>
        </p:spPr>
        <p:txBody>
          <a:bodyPr/>
          <a:lstStyle/>
          <a:p>
            <a:r>
              <a:rPr lang="en-US" dirty="0" smtClean="0"/>
              <a:t>Only create new profiles for employees who do not already have an existing profile</a:t>
            </a:r>
          </a:p>
          <a:p>
            <a:endParaRPr lang="en-US" dirty="0"/>
          </a:p>
          <a:p>
            <a:r>
              <a:rPr lang="en-US" dirty="0" smtClean="0"/>
              <a:t>Watch the order of last name and first name fields in Section 1 and Section 3</a:t>
            </a:r>
          </a:p>
          <a:p>
            <a:pPr lvl="1"/>
            <a:r>
              <a:rPr lang="en-US" sz="2400" dirty="0" smtClean="0"/>
              <a:t>Old Tracker system listed last name, first name in Section 1 and Section 3</a:t>
            </a:r>
          </a:p>
          <a:p>
            <a:pPr lvl="1"/>
            <a:r>
              <a:rPr lang="en-US" sz="2400" dirty="0" smtClean="0"/>
              <a:t>New Tracker system lists first name, last name in Section 1 and last name, first name in Section 3</a:t>
            </a:r>
            <a:endParaRPr lang="en-US" sz="2400" dirty="0"/>
          </a:p>
        </p:txBody>
      </p:sp>
      <p:sp>
        <p:nvSpPr>
          <p:cNvPr id="3" name="Title 2"/>
          <p:cNvSpPr>
            <a:spLocks noGrp="1"/>
          </p:cNvSpPr>
          <p:nvPr>
            <p:ph type="title"/>
          </p:nvPr>
        </p:nvSpPr>
        <p:spPr/>
        <p:txBody>
          <a:bodyPr/>
          <a:lstStyle/>
          <a:p>
            <a:r>
              <a:rPr lang="en-US" dirty="0" smtClean="0"/>
              <a:t>Tips and Tricks</a:t>
            </a:r>
            <a:endParaRPr lang="en-US" dirty="0"/>
          </a:p>
        </p:txBody>
      </p:sp>
      <p:sp>
        <p:nvSpPr>
          <p:cNvPr id="4" name="Slide Number Placeholder 3"/>
          <p:cNvSpPr>
            <a:spLocks noGrp="1"/>
          </p:cNvSpPr>
          <p:nvPr>
            <p:ph type="sldNum" sz="quarter" idx="12"/>
          </p:nvPr>
        </p:nvSpPr>
        <p:spPr/>
        <p:txBody>
          <a:bodyPr/>
          <a:lstStyle/>
          <a:p>
            <a:fld id="{9CBA2ADB-40CB-4E8A-8FFD-0A290C27075A}" type="slidenum">
              <a:rPr lang="en-US" altLang="en-US" smtClean="0"/>
              <a:pPr/>
              <a:t>28</a:t>
            </a:fld>
            <a:endParaRPr lang="en-US" altLang="en-US"/>
          </a:p>
        </p:txBody>
      </p:sp>
    </p:spTree>
    <p:extLst>
      <p:ext uri="{BB962C8B-B14F-4D97-AF65-F5344CB8AC3E}">
        <p14:creationId xmlns:p14="http://schemas.microsoft.com/office/powerpoint/2010/main" val="40750698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1608836"/>
            <a:ext cx="8229600" cy="4659737"/>
          </a:xfrm>
        </p:spPr>
        <p:txBody>
          <a:bodyPr/>
          <a:lstStyle/>
          <a:p>
            <a:r>
              <a:rPr lang="en-US" dirty="0" smtClean="0"/>
              <a:t>Updated online trainings and job aids available on System HR website</a:t>
            </a:r>
          </a:p>
          <a:p>
            <a:pPr marL="0" indent="0">
              <a:buNone/>
            </a:pPr>
            <a:endParaRPr lang="en-US" sz="1400" dirty="0" smtClean="0"/>
          </a:p>
          <a:p>
            <a:pPr marL="0" indent="0" algn="ctr">
              <a:buNone/>
            </a:pPr>
            <a:r>
              <a:rPr lang="en-US" dirty="0" smtClean="0">
                <a:hlinkClick r:id="rId2"/>
              </a:rPr>
              <a:t>https</a:t>
            </a:r>
            <a:r>
              <a:rPr lang="en-US" dirty="0">
                <a:hlinkClick r:id="rId2"/>
              </a:rPr>
              <a:t>://</a:t>
            </a:r>
            <a:r>
              <a:rPr lang="en-US" dirty="0" smtClean="0">
                <a:hlinkClick r:id="rId2"/>
              </a:rPr>
              <a:t>www.hr.uillinois.edu/policy/formi9</a:t>
            </a:r>
            <a:r>
              <a:rPr lang="en-US" dirty="0" smtClean="0"/>
              <a:t> </a:t>
            </a:r>
          </a:p>
          <a:p>
            <a:endParaRPr lang="en-US" dirty="0"/>
          </a:p>
          <a:p>
            <a:pPr>
              <a:buFont typeface="Arial" panose="020B0604020202020204" pitchFamily="34" charset="0"/>
              <a:buChar char="•"/>
            </a:pPr>
            <a:r>
              <a:rPr lang="en-US" dirty="0" smtClean="0"/>
              <a:t>See Illinois Human Resources website for additional resources and updates</a:t>
            </a:r>
          </a:p>
          <a:p>
            <a:pPr marL="0" indent="0" algn="ctr">
              <a:buNone/>
            </a:pPr>
            <a:r>
              <a:rPr lang="en-US" dirty="0">
                <a:solidFill>
                  <a:srgbClr val="FF0000"/>
                </a:solidFill>
                <a:hlinkClick r:id="rId3"/>
              </a:rPr>
              <a:t>http://</a:t>
            </a:r>
            <a:r>
              <a:rPr lang="en-US" dirty="0" smtClean="0">
                <a:solidFill>
                  <a:srgbClr val="FF0000"/>
                </a:solidFill>
                <a:hlinkClick r:id="rId3"/>
              </a:rPr>
              <a:t>humanresources.illinois.edu/hr-professionals/hr-systems.html</a:t>
            </a:r>
            <a:r>
              <a:rPr lang="en-US" dirty="0" smtClean="0">
                <a:solidFill>
                  <a:srgbClr val="FF0000"/>
                </a:solidFill>
              </a:rPr>
              <a:t> </a:t>
            </a:r>
            <a:endParaRPr lang="en-US" dirty="0">
              <a:solidFill>
                <a:srgbClr val="FF0000"/>
              </a:solidFill>
            </a:endParaRPr>
          </a:p>
          <a:p>
            <a:pPr marL="0" indent="0">
              <a:buNone/>
            </a:pPr>
            <a:endParaRPr lang="en-US" dirty="0" smtClean="0">
              <a:solidFill>
                <a:schemeClr val="tx1"/>
              </a:solidFill>
            </a:endParaRPr>
          </a:p>
        </p:txBody>
      </p:sp>
      <p:sp>
        <p:nvSpPr>
          <p:cNvPr id="3" name="Title 2"/>
          <p:cNvSpPr>
            <a:spLocks noGrp="1"/>
          </p:cNvSpPr>
          <p:nvPr>
            <p:ph type="title"/>
          </p:nvPr>
        </p:nvSpPr>
        <p:spPr/>
        <p:txBody>
          <a:bodyPr/>
          <a:lstStyle/>
          <a:p>
            <a:r>
              <a:rPr lang="en-US" dirty="0" smtClean="0"/>
              <a:t>Available Resources</a:t>
            </a:r>
            <a:endParaRPr lang="en-US" dirty="0"/>
          </a:p>
        </p:txBody>
      </p:sp>
      <p:sp>
        <p:nvSpPr>
          <p:cNvPr id="4" name="Slide Number Placeholder 3"/>
          <p:cNvSpPr>
            <a:spLocks noGrp="1"/>
          </p:cNvSpPr>
          <p:nvPr>
            <p:ph type="sldNum" sz="quarter" idx="12"/>
          </p:nvPr>
        </p:nvSpPr>
        <p:spPr/>
        <p:txBody>
          <a:bodyPr/>
          <a:lstStyle/>
          <a:p>
            <a:fld id="{9CBA2ADB-40CB-4E8A-8FFD-0A290C27075A}" type="slidenum">
              <a:rPr lang="en-US" altLang="en-US" smtClean="0"/>
              <a:pPr/>
              <a:t>29</a:t>
            </a:fld>
            <a:endParaRPr lang="en-US" altLang="en-US"/>
          </a:p>
        </p:txBody>
      </p:sp>
    </p:spTree>
    <p:extLst>
      <p:ext uri="{BB962C8B-B14F-4D97-AF65-F5344CB8AC3E}">
        <p14:creationId xmlns:p14="http://schemas.microsoft.com/office/powerpoint/2010/main" val="8077518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sz="quarter" idx="13"/>
          </p:nvPr>
        </p:nvSpPr>
        <p:spPr>
          <a:xfrm>
            <a:off x="457200" y="1608836"/>
            <a:ext cx="8229600" cy="4293483"/>
          </a:xfrm>
        </p:spPr>
        <p:txBody>
          <a:bodyPr/>
          <a:lstStyle/>
          <a:p>
            <a:pPr>
              <a:spcBef>
                <a:spcPts val="600"/>
              </a:spcBef>
            </a:pPr>
            <a:r>
              <a:rPr lang="en-US" altLang="en-US" sz="2400" dirty="0" smtClean="0"/>
              <a:t>Upgrade begins evening of Friday, November 17</a:t>
            </a:r>
          </a:p>
          <a:p>
            <a:pPr>
              <a:spcBef>
                <a:spcPts val="600"/>
              </a:spcBef>
            </a:pPr>
            <a:r>
              <a:rPr lang="en-US" altLang="en-US" sz="2400" dirty="0" smtClean="0"/>
              <a:t>More than simply launching changes in existing Tracker; migrating data to new platform</a:t>
            </a:r>
          </a:p>
          <a:p>
            <a:pPr>
              <a:spcBef>
                <a:spcPts val="600"/>
              </a:spcBef>
            </a:pPr>
            <a:r>
              <a:rPr lang="en-US" altLang="en-US" sz="2400" dirty="0" smtClean="0"/>
              <a:t>Will require new direct link to Tracker I-9 – </a:t>
            </a:r>
            <a:r>
              <a:rPr lang="en-US" altLang="en-US" sz="2400" dirty="0" smtClean="0">
                <a:solidFill>
                  <a:schemeClr val="tx1"/>
                </a:solidFill>
              </a:rPr>
              <a:t>direct link will be communicated via email; will also </a:t>
            </a:r>
            <a:r>
              <a:rPr lang="en-US" altLang="en-US" sz="2400" dirty="0">
                <a:solidFill>
                  <a:schemeClr val="tx1"/>
                </a:solidFill>
              </a:rPr>
              <a:t>be accessible here:  </a:t>
            </a:r>
            <a:r>
              <a:rPr lang="en-US" altLang="en-US" sz="2400" dirty="0">
                <a:solidFill>
                  <a:srgbClr val="FF0000"/>
                </a:solidFill>
                <a:hlinkClick r:id="rId3"/>
              </a:rPr>
              <a:t>https://</a:t>
            </a:r>
            <a:r>
              <a:rPr lang="en-US" altLang="en-US" sz="2400" dirty="0" smtClean="0">
                <a:solidFill>
                  <a:srgbClr val="FF0000"/>
                </a:solidFill>
                <a:hlinkClick r:id="rId3"/>
              </a:rPr>
              <a:t>apps.uillinois.edu/HumanResources.html</a:t>
            </a:r>
            <a:r>
              <a:rPr lang="en-US" altLang="en-US" sz="2400" dirty="0" smtClean="0">
                <a:solidFill>
                  <a:srgbClr val="FF0000"/>
                </a:solidFill>
              </a:rPr>
              <a:t> </a:t>
            </a:r>
            <a:endParaRPr lang="en-US" altLang="en-US" sz="2400" dirty="0"/>
          </a:p>
          <a:p>
            <a:pPr>
              <a:spcBef>
                <a:spcPts val="600"/>
              </a:spcBef>
            </a:pPr>
            <a:r>
              <a:rPr lang="en-US" altLang="en-US" sz="2400" dirty="0" smtClean="0"/>
              <a:t>Requires data clean-up</a:t>
            </a:r>
          </a:p>
          <a:p>
            <a:pPr lvl="1">
              <a:spcBef>
                <a:spcPts val="600"/>
              </a:spcBef>
            </a:pPr>
            <a:r>
              <a:rPr lang="en-US" altLang="en-US" sz="2000" dirty="0" smtClean="0"/>
              <a:t>Security access – AHR worked with college/MAU contacts to review &amp; remove access where needed. Future access requests/changes should be submitted via security application.</a:t>
            </a:r>
          </a:p>
          <a:p>
            <a:pPr lvl="1">
              <a:spcBef>
                <a:spcPts val="600"/>
              </a:spcBef>
            </a:pPr>
            <a:r>
              <a:rPr lang="en-US" altLang="en-US" sz="2000" dirty="0" smtClean="0"/>
              <a:t>Pending I-9s</a:t>
            </a:r>
          </a:p>
        </p:txBody>
      </p:sp>
      <p:sp>
        <p:nvSpPr>
          <p:cNvPr id="3" name="Title 2"/>
          <p:cNvSpPr>
            <a:spLocks noGrp="1"/>
          </p:cNvSpPr>
          <p:nvPr>
            <p:ph type="title"/>
          </p:nvPr>
        </p:nvSpPr>
        <p:spPr/>
        <p:txBody>
          <a:bodyPr/>
          <a:lstStyle/>
          <a:p>
            <a:r>
              <a:rPr lang="en-US" dirty="0" smtClean="0"/>
              <a:t>Overview</a:t>
            </a:r>
            <a:endParaRPr lang="en-US" dirty="0"/>
          </a:p>
        </p:txBody>
      </p:sp>
      <p:sp>
        <p:nvSpPr>
          <p:cNvPr id="2" name="Slide Number Placeholder 1"/>
          <p:cNvSpPr>
            <a:spLocks noGrp="1"/>
          </p:cNvSpPr>
          <p:nvPr>
            <p:ph type="sldNum" sz="quarter" idx="12"/>
          </p:nvPr>
        </p:nvSpPr>
        <p:spPr/>
        <p:txBody>
          <a:bodyPr/>
          <a:lstStyle/>
          <a:p>
            <a:fld id="{9CBA2ADB-40CB-4E8A-8FFD-0A290C27075A}" type="slidenum">
              <a:rPr lang="en-US" altLang="en-US" smtClean="0"/>
              <a:pPr/>
              <a:t>3</a:t>
            </a:fld>
            <a:endParaRPr lang="en-US" altLang="en-US"/>
          </a:p>
        </p:txBody>
      </p:sp>
    </p:spTree>
    <p:extLst>
      <p:ext uri="{BB962C8B-B14F-4D97-AF65-F5344CB8AC3E}">
        <p14:creationId xmlns:p14="http://schemas.microsoft.com/office/powerpoint/2010/main" val="30100324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1608836"/>
            <a:ext cx="8229600" cy="4438138"/>
          </a:xfrm>
        </p:spPr>
        <p:txBody>
          <a:bodyPr/>
          <a:lstStyle/>
          <a:p>
            <a:r>
              <a:rPr lang="en-US" dirty="0" smtClean="0"/>
              <a:t>Academic Human Resources</a:t>
            </a:r>
          </a:p>
          <a:p>
            <a:pPr marL="0" indent="0">
              <a:buNone/>
            </a:pPr>
            <a:r>
              <a:rPr lang="en-US" dirty="0"/>
              <a:t>	</a:t>
            </a:r>
            <a:r>
              <a:rPr lang="en-US" dirty="0" smtClean="0"/>
              <a:t>	</a:t>
            </a:r>
            <a:r>
              <a:rPr lang="en-US" sz="2400" dirty="0" smtClean="0">
                <a:hlinkClick r:id="rId2"/>
              </a:rPr>
              <a:t>ahr@illinois.edu</a:t>
            </a:r>
            <a:endParaRPr lang="en-US" sz="2400" dirty="0" smtClean="0"/>
          </a:p>
          <a:p>
            <a:pPr marL="0" indent="0">
              <a:buNone/>
            </a:pPr>
            <a:r>
              <a:rPr lang="en-US" sz="2400" dirty="0"/>
              <a:t>	</a:t>
            </a:r>
            <a:r>
              <a:rPr lang="en-US" sz="2400" dirty="0" smtClean="0"/>
              <a:t>	(217) 333-6747</a:t>
            </a:r>
          </a:p>
          <a:p>
            <a:r>
              <a:rPr lang="en-US" dirty="0" smtClean="0"/>
              <a:t>Staff Human Resources</a:t>
            </a:r>
          </a:p>
          <a:p>
            <a:pPr marL="0" indent="0">
              <a:buNone/>
            </a:pPr>
            <a:r>
              <a:rPr lang="en-US" dirty="0"/>
              <a:t>	</a:t>
            </a:r>
            <a:r>
              <a:rPr lang="en-US" dirty="0" smtClean="0"/>
              <a:t>	</a:t>
            </a:r>
            <a:r>
              <a:rPr lang="en-US" sz="2400" dirty="0" smtClean="0">
                <a:hlinkClick r:id="rId3"/>
              </a:rPr>
              <a:t>shr@illinois.edu</a:t>
            </a:r>
            <a:endParaRPr lang="en-US" sz="2400" dirty="0" smtClean="0"/>
          </a:p>
          <a:p>
            <a:pPr marL="0" indent="0">
              <a:buNone/>
            </a:pPr>
            <a:r>
              <a:rPr lang="en-US" sz="2400" dirty="0"/>
              <a:t>	</a:t>
            </a:r>
            <a:r>
              <a:rPr lang="en-US" sz="2400" dirty="0" smtClean="0"/>
              <a:t>	(217) 333-2137</a:t>
            </a:r>
          </a:p>
          <a:p>
            <a:r>
              <a:rPr lang="en-US" dirty="0" smtClean="0"/>
              <a:t>Student Employment</a:t>
            </a:r>
          </a:p>
          <a:p>
            <a:pPr marL="0" indent="0">
              <a:buNone/>
            </a:pPr>
            <a:r>
              <a:rPr lang="en-US" dirty="0"/>
              <a:t>	</a:t>
            </a:r>
            <a:r>
              <a:rPr lang="en-US" dirty="0" smtClean="0"/>
              <a:t>	</a:t>
            </a:r>
            <a:r>
              <a:rPr lang="en-US" sz="2400" dirty="0" smtClean="0">
                <a:hlinkClick r:id="rId4"/>
              </a:rPr>
              <a:t>studentemploy@illinois.edu</a:t>
            </a:r>
            <a:endParaRPr lang="en-US" sz="2400" dirty="0" smtClean="0"/>
          </a:p>
          <a:p>
            <a:pPr marL="0" indent="0">
              <a:buNone/>
            </a:pPr>
            <a:r>
              <a:rPr lang="en-US" sz="2400" dirty="0"/>
              <a:t>	</a:t>
            </a:r>
            <a:r>
              <a:rPr lang="en-US" sz="2400" dirty="0" smtClean="0"/>
              <a:t>	(217) 333-0600</a:t>
            </a:r>
            <a:endParaRPr lang="en-US" sz="2400" dirty="0"/>
          </a:p>
        </p:txBody>
      </p:sp>
      <p:sp>
        <p:nvSpPr>
          <p:cNvPr id="3" name="Title 2"/>
          <p:cNvSpPr>
            <a:spLocks noGrp="1"/>
          </p:cNvSpPr>
          <p:nvPr>
            <p:ph type="title"/>
          </p:nvPr>
        </p:nvSpPr>
        <p:spPr/>
        <p:txBody>
          <a:bodyPr/>
          <a:lstStyle/>
          <a:p>
            <a:r>
              <a:rPr lang="en-US" dirty="0" smtClean="0"/>
              <a:t>Questions?</a:t>
            </a:r>
            <a:endParaRPr lang="en-US" dirty="0"/>
          </a:p>
        </p:txBody>
      </p:sp>
      <p:sp>
        <p:nvSpPr>
          <p:cNvPr id="4" name="Slide Number Placeholder 3"/>
          <p:cNvSpPr>
            <a:spLocks noGrp="1"/>
          </p:cNvSpPr>
          <p:nvPr>
            <p:ph type="sldNum" sz="quarter" idx="12"/>
          </p:nvPr>
        </p:nvSpPr>
        <p:spPr/>
        <p:txBody>
          <a:bodyPr/>
          <a:lstStyle/>
          <a:p>
            <a:fld id="{9CBA2ADB-40CB-4E8A-8FFD-0A290C27075A}" type="slidenum">
              <a:rPr lang="en-US" altLang="en-US" smtClean="0"/>
              <a:pPr/>
              <a:t>30</a:t>
            </a:fld>
            <a:endParaRPr lang="en-US" altLang="en-US"/>
          </a:p>
        </p:txBody>
      </p:sp>
    </p:spTree>
    <p:extLst>
      <p:ext uri="{BB962C8B-B14F-4D97-AF65-F5344CB8AC3E}">
        <p14:creationId xmlns:p14="http://schemas.microsoft.com/office/powerpoint/2010/main" val="41663008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sz="quarter" idx="13"/>
          </p:nvPr>
        </p:nvSpPr>
        <p:spPr>
          <a:xfrm>
            <a:off x="457200" y="1608836"/>
            <a:ext cx="8229600" cy="3877985"/>
          </a:xfrm>
        </p:spPr>
        <p:txBody>
          <a:bodyPr/>
          <a:lstStyle/>
          <a:p>
            <a:pPr>
              <a:spcBef>
                <a:spcPts val="600"/>
              </a:spcBef>
            </a:pPr>
            <a:r>
              <a:rPr lang="en-US" altLang="en-US" sz="2400" dirty="0" smtClean="0"/>
              <a:t>At 5 p.m. on 11/17, I-9s with the following “next action” statuses will not make migration to new Tracker system:</a:t>
            </a:r>
          </a:p>
          <a:p>
            <a:pPr lvl="1">
              <a:spcBef>
                <a:spcPts val="600"/>
              </a:spcBef>
            </a:pPr>
            <a:r>
              <a:rPr lang="en-US" altLang="en-US" sz="2400" dirty="0" smtClean="0"/>
              <a:t>Complete Section 1</a:t>
            </a:r>
          </a:p>
          <a:p>
            <a:pPr lvl="1">
              <a:spcBef>
                <a:spcPts val="600"/>
              </a:spcBef>
            </a:pPr>
            <a:r>
              <a:rPr lang="en-US" altLang="en-US" sz="2400" dirty="0" smtClean="0"/>
              <a:t>Complete Section 2</a:t>
            </a:r>
          </a:p>
          <a:p>
            <a:pPr lvl="1">
              <a:spcBef>
                <a:spcPts val="600"/>
              </a:spcBef>
            </a:pPr>
            <a:r>
              <a:rPr lang="en-US" altLang="en-US" sz="2400" dirty="0" smtClean="0"/>
              <a:t>Enter Start Date</a:t>
            </a:r>
          </a:p>
          <a:p>
            <a:pPr lvl="1">
              <a:spcBef>
                <a:spcPts val="600"/>
              </a:spcBef>
            </a:pPr>
            <a:r>
              <a:rPr lang="en-US" altLang="en-US" sz="2400" dirty="0" smtClean="0"/>
              <a:t>Receipt Reverification Due</a:t>
            </a:r>
          </a:p>
          <a:p>
            <a:pPr lvl="1">
              <a:spcBef>
                <a:spcPts val="600"/>
              </a:spcBef>
            </a:pPr>
            <a:endParaRPr lang="en-US" altLang="en-US" sz="2400" dirty="0"/>
          </a:p>
          <a:p>
            <a:pPr>
              <a:spcBef>
                <a:spcPts val="600"/>
              </a:spcBef>
            </a:pPr>
            <a:r>
              <a:rPr lang="en-US" altLang="en-US" sz="2400" dirty="0" smtClean="0"/>
              <a:t>Illinois HR and Student Employment have been monitoring I-9 statuses and will continue to do so</a:t>
            </a:r>
          </a:p>
        </p:txBody>
      </p:sp>
      <p:sp>
        <p:nvSpPr>
          <p:cNvPr id="3" name="Title 2"/>
          <p:cNvSpPr>
            <a:spLocks noGrp="1"/>
          </p:cNvSpPr>
          <p:nvPr>
            <p:ph type="title"/>
          </p:nvPr>
        </p:nvSpPr>
        <p:spPr/>
        <p:txBody>
          <a:bodyPr/>
          <a:lstStyle/>
          <a:p>
            <a:r>
              <a:rPr lang="en-US" dirty="0" smtClean="0"/>
              <a:t>Impact on Pending I-9s in Tracker</a:t>
            </a:r>
            <a:endParaRPr lang="en-US" dirty="0"/>
          </a:p>
        </p:txBody>
      </p:sp>
      <p:sp>
        <p:nvSpPr>
          <p:cNvPr id="2" name="Slide Number Placeholder 1"/>
          <p:cNvSpPr>
            <a:spLocks noGrp="1"/>
          </p:cNvSpPr>
          <p:nvPr>
            <p:ph type="sldNum" sz="quarter" idx="12"/>
          </p:nvPr>
        </p:nvSpPr>
        <p:spPr/>
        <p:txBody>
          <a:bodyPr/>
          <a:lstStyle/>
          <a:p>
            <a:fld id="{9CBA2ADB-40CB-4E8A-8FFD-0A290C27075A}" type="slidenum">
              <a:rPr lang="en-US" altLang="en-US" smtClean="0"/>
              <a:pPr/>
              <a:t>4</a:t>
            </a:fld>
            <a:endParaRPr lang="en-US" altLang="en-US"/>
          </a:p>
        </p:txBody>
      </p:sp>
    </p:spTree>
    <p:extLst>
      <p:ext uri="{BB962C8B-B14F-4D97-AF65-F5344CB8AC3E}">
        <p14:creationId xmlns:p14="http://schemas.microsoft.com/office/powerpoint/2010/main" val="1376597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sz="quarter" idx="13"/>
          </p:nvPr>
        </p:nvSpPr>
        <p:spPr>
          <a:xfrm>
            <a:off x="457200" y="1608836"/>
            <a:ext cx="8229600" cy="1723549"/>
          </a:xfrm>
        </p:spPr>
        <p:txBody>
          <a:bodyPr/>
          <a:lstStyle/>
          <a:p>
            <a:pPr>
              <a:spcBef>
                <a:spcPts val="600"/>
              </a:spcBef>
            </a:pPr>
            <a:r>
              <a:rPr lang="en-US" altLang="en-US" sz="2400" dirty="0" smtClean="0"/>
              <a:t>Pending I-9 will remain in old Tracker system</a:t>
            </a:r>
          </a:p>
          <a:p>
            <a:pPr>
              <a:spcBef>
                <a:spcPts val="600"/>
              </a:spcBef>
            </a:pPr>
            <a:endParaRPr lang="en-US" altLang="en-US" sz="2400" dirty="0" smtClean="0"/>
          </a:p>
          <a:p>
            <a:pPr>
              <a:spcBef>
                <a:spcPts val="600"/>
              </a:spcBef>
            </a:pPr>
            <a:r>
              <a:rPr lang="en-US" altLang="en-US" sz="2400" dirty="0" smtClean="0"/>
              <a:t>New I-9 should be initiated in new Tracker system (if needed) after go-live on 11/20</a:t>
            </a:r>
          </a:p>
        </p:txBody>
      </p:sp>
      <p:sp>
        <p:nvSpPr>
          <p:cNvPr id="3" name="Title 2"/>
          <p:cNvSpPr>
            <a:spLocks noGrp="1"/>
          </p:cNvSpPr>
          <p:nvPr>
            <p:ph type="title"/>
          </p:nvPr>
        </p:nvSpPr>
        <p:spPr/>
        <p:txBody>
          <a:bodyPr/>
          <a:lstStyle/>
          <a:p>
            <a:r>
              <a:rPr lang="en-US" dirty="0" smtClean="0"/>
              <a:t>Next Action = Complete Section 1</a:t>
            </a:r>
            <a:endParaRPr lang="en-US" dirty="0"/>
          </a:p>
        </p:txBody>
      </p:sp>
      <p:sp>
        <p:nvSpPr>
          <p:cNvPr id="2" name="Slide Number Placeholder 1"/>
          <p:cNvSpPr>
            <a:spLocks noGrp="1"/>
          </p:cNvSpPr>
          <p:nvPr>
            <p:ph type="sldNum" sz="quarter" idx="12"/>
          </p:nvPr>
        </p:nvSpPr>
        <p:spPr/>
        <p:txBody>
          <a:bodyPr/>
          <a:lstStyle/>
          <a:p>
            <a:fld id="{9CBA2ADB-40CB-4E8A-8FFD-0A290C27075A}" type="slidenum">
              <a:rPr lang="en-US" altLang="en-US" smtClean="0"/>
              <a:pPr/>
              <a:t>5</a:t>
            </a:fld>
            <a:endParaRPr lang="en-US" altLang="en-US"/>
          </a:p>
        </p:txBody>
      </p:sp>
    </p:spTree>
    <p:extLst>
      <p:ext uri="{BB962C8B-B14F-4D97-AF65-F5344CB8AC3E}">
        <p14:creationId xmlns:p14="http://schemas.microsoft.com/office/powerpoint/2010/main" val="19438492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sz="quarter" idx="13"/>
          </p:nvPr>
        </p:nvSpPr>
        <p:spPr>
          <a:xfrm>
            <a:off x="457200" y="1608836"/>
            <a:ext cx="8229600" cy="4247317"/>
          </a:xfrm>
        </p:spPr>
        <p:txBody>
          <a:bodyPr/>
          <a:lstStyle/>
          <a:p>
            <a:pPr>
              <a:spcBef>
                <a:spcPts val="600"/>
              </a:spcBef>
            </a:pPr>
            <a:r>
              <a:rPr lang="en-US" altLang="en-US" sz="2400" dirty="0"/>
              <a:t>Pending I-9 will remain active in old Tracker system</a:t>
            </a:r>
          </a:p>
          <a:p>
            <a:pPr marL="0" indent="0">
              <a:spcBef>
                <a:spcPts val="600"/>
              </a:spcBef>
              <a:buNone/>
            </a:pPr>
            <a:endParaRPr lang="en-US" altLang="en-US" sz="2400" dirty="0" smtClean="0"/>
          </a:p>
          <a:p>
            <a:pPr>
              <a:spcBef>
                <a:spcPts val="600"/>
              </a:spcBef>
            </a:pPr>
            <a:r>
              <a:rPr lang="en-US" altLang="en-US" sz="2400" dirty="0" smtClean="0"/>
              <a:t>New I-9 </a:t>
            </a:r>
            <a:r>
              <a:rPr lang="en-US" altLang="en-US" sz="2400" u="sng" dirty="0" smtClean="0"/>
              <a:t>SHOULD NOT</a:t>
            </a:r>
            <a:r>
              <a:rPr lang="en-US" altLang="en-US" sz="2400" dirty="0" smtClean="0"/>
              <a:t> be initiated in new Tracker system after go-live on 11/20</a:t>
            </a:r>
          </a:p>
          <a:p>
            <a:pPr>
              <a:spcBef>
                <a:spcPts val="600"/>
              </a:spcBef>
            </a:pPr>
            <a:endParaRPr lang="en-US" altLang="en-US" sz="2400" dirty="0"/>
          </a:p>
          <a:p>
            <a:pPr>
              <a:spcBef>
                <a:spcPts val="600"/>
              </a:spcBef>
            </a:pPr>
            <a:r>
              <a:rPr lang="en-US" altLang="en-US" sz="2400" dirty="0" smtClean="0"/>
              <a:t>Work with campus HR to gain access to old Tracker system to complete pending I-9</a:t>
            </a:r>
          </a:p>
          <a:p>
            <a:pPr>
              <a:spcBef>
                <a:spcPts val="600"/>
              </a:spcBef>
            </a:pPr>
            <a:endParaRPr lang="en-US" altLang="en-US" sz="2400" dirty="0"/>
          </a:p>
          <a:p>
            <a:pPr>
              <a:spcBef>
                <a:spcPts val="600"/>
              </a:spcBef>
            </a:pPr>
            <a:r>
              <a:rPr lang="en-US" altLang="en-US" sz="2400" dirty="0" smtClean="0"/>
              <a:t>Completed I-9 will migrate to new Tracker system at a later date (TBD)</a:t>
            </a:r>
          </a:p>
        </p:txBody>
      </p:sp>
      <p:sp>
        <p:nvSpPr>
          <p:cNvPr id="3" name="Title 2"/>
          <p:cNvSpPr>
            <a:spLocks noGrp="1"/>
          </p:cNvSpPr>
          <p:nvPr>
            <p:ph type="title"/>
          </p:nvPr>
        </p:nvSpPr>
        <p:spPr/>
        <p:txBody>
          <a:bodyPr/>
          <a:lstStyle/>
          <a:p>
            <a:r>
              <a:rPr lang="en-US" dirty="0" smtClean="0"/>
              <a:t>Next Action = Complete Section 2</a:t>
            </a:r>
            <a:endParaRPr lang="en-US" dirty="0"/>
          </a:p>
        </p:txBody>
      </p:sp>
      <p:sp>
        <p:nvSpPr>
          <p:cNvPr id="2" name="Slide Number Placeholder 1"/>
          <p:cNvSpPr>
            <a:spLocks noGrp="1"/>
          </p:cNvSpPr>
          <p:nvPr>
            <p:ph type="sldNum" sz="quarter" idx="12"/>
          </p:nvPr>
        </p:nvSpPr>
        <p:spPr/>
        <p:txBody>
          <a:bodyPr/>
          <a:lstStyle/>
          <a:p>
            <a:fld id="{9CBA2ADB-40CB-4E8A-8FFD-0A290C27075A}" type="slidenum">
              <a:rPr lang="en-US" altLang="en-US" smtClean="0"/>
              <a:pPr/>
              <a:t>6</a:t>
            </a:fld>
            <a:endParaRPr lang="en-US" altLang="en-US"/>
          </a:p>
        </p:txBody>
      </p:sp>
    </p:spTree>
    <p:extLst>
      <p:ext uri="{BB962C8B-B14F-4D97-AF65-F5344CB8AC3E}">
        <p14:creationId xmlns:p14="http://schemas.microsoft.com/office/powerpoint/2010/main" val="9460089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sz="quarter" idx="13"/>
          </p:nvPr>
        </p:nvSpPr>
        <p:spPr>
          <a:xfrm>
            <a:off x="457200" y="1608836"/>
            <a:ext cx="8229600" cy="3939540"/>
          </a:xfrm>
        </p:spPr>
        <p:txBody>
          <a:bodyPr/>
          <a:lstStyle/>
          <a:p>
            <a:pPr>
              <a:spcBef>
                <a:spcPts val="600"/>
              </a:spcBef>
            </a:pPr>
            <a:r>
              <a:rPr lang="en-US" altLang="en-US" sz="2000" dirty="0" smtClean="0"/>
              <a:t>Next steps will depend on status of Section 1 and Section 2 signatures</a:t>
            </a:r>
          </a:p>
          <a:p>
            <a:pPr>
              <a:spcBef>
                <a:spcPts val="600"/>
              </a:spcBef>
            </a:pPr>
            <a:endParaRPr lang="en-US" altLang="en-US" sz="2000" dirty="0"/>
          </a:p>
          <a:p>
            <a:pPr>
              <a:spcBef>
                <a:spcPts val="600"/>
              </a:spcBef>
            </a:pPr>
            <a:r>
              <a:rPr lang="en-US" altLang="en-US" sz="2000" dirty="0" smtClean="0"/>
              <a:t>See Complete Section 1 and Complete Section 2 guidance on previous slides</a:t>
            </a:r>
          </a:p>
          <a:p>
            <a:pPr>
              <a:spcBef>
                <a:spcPts val="600"/>
              </a:spcBef>
            </a:pPr>
            <a:endParaRPr lang="en-US" altLang="en-US" sz="2000" dirty="0"/>
          </a:p>
          <a:p>
            <a:pPr>
              <a:spcBef>
                <a:spcPts val="600"/>
              </a:spcBef>
            </a:pPr>
            <a:r>
              <a:rPr lang="en-US" altLang="en-US" sz="2000" dirty="0" smtClean="0"/>
              <a:t>If both Section 1 and Section 2 are complete, work with campus HR to gain access to old Tracker system to add Start date to pending I-9</a:t>
            </a:r>
          </a:p>
          <a:p>
            <a:pPr>
              <a:spcBef>
                <a:spcPts val="600"/>
              </a:spcBef>
            </a:pPr>
            <a:endParaRPr lang="en-US" altLang="en-US" sz="2000" dirty="0"/>
          </a:p>
          <a:p>
            <a:pPr>
              <a:spcBef>
                <a:spcPts val="600"/>
              </a:spcBef>
            </a:pPr>
            <a:r>
              <a:rPr lang="en-US" altLang="en-US" sz="2000" dirty="0" smtClean="0"/>
              <a:t>Completed I-9 will migrate to new Tracker system at a later date (TBD)</a:t>
            </a:r>
          </a:p>
        </p:txBody>
      </p:sp>
      <p:sp>
        <p:nvSpPr>
          <p:cNvPr id="3" name="Title 2"/>
          <p:cNvSpPr>
            <a:spLocks noGrp="1"/>
          </p:cNvSpPr>
          <p:nvPr>
            <p:ph type="title"/>
          </p:nvPr>
        </p:nvSpPr>
        <p:spPr/>
        <p:txBody>
          <a:bodyPr/>
          <a:lstStyle/>
          <a:p>
            <a:r>
              <a:rPr lang="en-US" dirty="0" smtClean="0"/>
              <a:t>Next Action = Enter Start Date</a:t>
            </a:r>
            <a:endParaRPr lang="en-US" dirty="0"/>
          </a:p>
        </p:txBody>
      </p:sp>
      <p:sp>
        <p:nvSpPr>
          <p:cNvPr id="2" name="Slide Number Placeholder 1"/>
          <p:cNvSpPr>
            <a:spLocks noGrp="1"/>
          </p:cNvSpPr>
          <p:nvPr>
            <p:ph type="sldNum" sz="quarter" idx="12"/>
          </p:nvPr>
        </p:nvSpPr>
        <p:spPr/>
        <p:txBody>
          <a:bodyPr/>
          <a:lstStyle/>
          <a:p>
            <a:fld id="{9CBA2ADB-40CB-4E8A-8FFD-0A290C27075A}" type="slidenum">
              <a:rPr lang="en-US" altLang="en-US" smtClean="0"/>
              <a:pPr/>
              <a:t>7</a:t>
            </a:fld>
            <a:endParaRPr lang="en-US" altLang="en-US"/>
          </a:p>
        </p:txBody>
      </p:sp>
    </p:spTree>
    <p:extLst>
      <p:ext uri="{BB962C8B-B14F-4D97-AF65-F5344CB8AC3E}">
        <p14:creationId xmlns:p14="http://schemas.microsoft.com/office/powerpoint/2010/main" val="20027570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sz="quarter" idx="13"/>
          </p:nvPr>
        </p:nvSpPr>
        <p:spPr>
          <a:xfrm>
            <a:off x="457200" y="1608836"/>
            <a:ext cx="8229600" cy="2985433"/>
          </a:xfrm>
        </p:spPr>
        <p:txBody>
          <a:bodyPr/>
          <a:lstStyle/>
          <a:p>
            <a:pPr>
              <a:spcBef>
                <a:spcPts val="600"/>
              </a:spcBef>
            </a:pPr>
            <a:r>
              <a:rPr lang="en-US" altLang="en-US" sz="2400" dirty="0"/>
              <a:t>Pending I-9 will remain active in old Tracker system</a:t>
            </a:r>
          </a:p>
          <a:p>
            <a:pPr>
              <a:spcBef>
                <a:spcPts val="600"/>
              </a:spcBef>
            </a:pPr>
            <a:endParaRPr lang="en-US" altLang="en-US" sz="2400" dirty="0"/>
          </a:p>
          <a:p>
            <a:pPr>
              <a:spcBef>
                <a:spcPts val="600"/>
              </a:spcBef>
            </a:pPr>
            <a:r>
              <a:rPr lang="en-US" altLang="en-US" sz="2400" dirty="0"/>
              <a:t>Work with campus HR to gain access to old Tracker system to </a:t>
            </a:r>
            <a:r>
              <a:rPr lang="en-US" altLang="en-US" sz="2400" dirty="0" smtClean="0"/>
              <a:t>update Section 2</a:t>
            </a:r>
            <a:endParaRPr lang="en-US" altLang="en-US" sz="2400" dirty="0"/>
          </a:p>
          <a:p>
            <a:pPr>
              <a:spcBef>
                <a:spcPts val="600"/>
              </a:spcBef>
            </a:pPr>
            <a:endParaRPr lang="en-US" altLang="en-US" sz="2400" dirty="0"/>
          </a:p>
          <a:p>
            <a:pPr>
              <a:spcBef>
                <a:spcPts val="600"/>
              </a:spcBef>
            </a:pPr>
            <a:r>
              <a:rPr lang="en-US" altLang="en-US" sz="2400" dirty="0"/>
              <a:t>Completed I-9 will migrate to new Tracker system at a later date (TBD)</a:t>
            </a:r>
          </a:p>
        </p:txBody>
      </p:sp>
      <p:sp>
        <p:nvSpPr>
          <p:cNvPr id="3" name="Title 2"/>
          <p:cNvSpPr>
            <a:spLocks noGrp="1"/>
          </p:cNvSpPr>
          <p:nvPr>
            <p:ph type="title"/>
          </p:nvPr>
        </p:nvSpPr>
        <p:spPr/>
        <p:txBody>
          <a:bodyPr/>
          <a:lstStyle/>
          <a:p>
            <a:r>
              <a:rPr lang="en-US" sz="2800" dirty="0" smtClean="0"/>
              <a:t>Next Action = Receipt Reverification Due</a:t>
            </a:r>
            <a:endParaRPr lang="en-US" sz="2800" dirty="0"/>
          </a:p>
        </p:txBody>
      </p:sp>
      <p:sp>
        <p:nvSpPr>
          <p:cNvPr id="2" name="Slide Number Placeholder 1"/>
          <p:cNvSpPr>
            <a:spLocks noGrp="1"/>
          </p:cNvSpPr>
          <p:nvPr>
            <p:ph type="sldNum" sz="quarter" idx="12"/>
          </p:nvPr>
        </p:nvSpPr>
        <p:spPr/>
        <p:txBody>
          <a:bodyPr/>
          <a:lstStyle/>
          <a:p>
            <a:fld id="{9CBA2ADB-40CB-4E8A-8FFD-0A290C27075A}" type="slidenum">
              <a:rPr lang="en-US" altLang="en-US" smtClean="0"/>
              <a:pPr/>
              <a:t>8</a:t>
            </a:fld>
            <a:endParaRPr lang="en-US" altLang="en-US"/>
          </a:p>
        </p:txBody>
      </p:sp>
    </p:spTree>
    <p:extLst>
      <p:ext uri="{BB962C8B-B14F-4D97-AF65-F5344CB8AC3E}">
        <p14:creationId xmlns:p14="http://schemas.microsoft.com/office/powerpoint/2010/main" val="26433524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sz="quarter" idx="13"/>
          </p:nvPr>
        </p:nvSpPr>
        <p:spPr>
          <a:xfrm>
            <a:off x="457200" y="1608836"/>
            <a:ext cx="8229600" cy="3570208"/>
          </a:xfrm>
        </p:spPr>
        <p:txBody>
          <a:bodyPr/>
          <a:lstStyle/>
          <a:p>
            <a:pPr>
              <a:spcBef>
                <a:spcPts val="600"/>
              </a:spcBef>
            </a:pPr>
            <a:r>
              <a:rPr lang="en-US" altLang="en-US" sz="2400" dirty="0" smtClean="0"/>
              <a:t>Section 1 signed on 11/16/17. Section 2 not complete prior to 5 p.m. on 11/17/17 </a:t>
            </a:r>
            <a:r>
              <a:rPr lang="en-US" altLang="en-US" sz="2400" dirty="0" smtClean="0">
                <a:sym typeface="Wingdings" panose="05000000000000000000" pitchFamily="2" charset="2"/>
              </a:rPr>
              <a:t> Campus HR will work with I-9 manager to grant access to old Tracker system to complete the existing I-9. Completed I-9 will migrate to new Tracker system at a later date (TBD).</a:t>
            </a:r>
          </a:p>
          <a:p>
            <a:pPr>
              <a:spcBef>
                <a:spcPts val="600"/>
              </a:spcBef>
            </a:pPr>
            <a:endParaRPr lang="en-US" altLang="en-US" sz="2400" dirty="0">
              <a:sym typeface="Wingdings" panose="05000000000000000000" pitchFamily="2" charset="2"/>
            </a:endParaRPr>
          </a:p>
          <a:p>
            <a:pPr>
              <a:spcBef>
                <a:spcPts val="600"/>
              </a:spcBef>
            </a:pPr>
            <a:r>
              <a:rPr lang="en-US" altLang="en-US" sz="2400" dirty="0" smtClean="0">
                <a:sym typeface="Wingdings" panose="05000000000000000000" pitchFamily="2" charset="2"/>
              </a:rPr>
              <a:t>Section 1 and Section 2 signed on or before 5 p.m. on 11/17/17  no additional action needed. Completed I-9 will migrate to new Tracker system.</a:t>
            </a:r>
            <a:endParaRPr lang="en-US" altLang="en-US" sz="2400" dirty="0"/>
          </a:p>
        </p:txBody>
      </p:sp>
      <p:sp>
        <p:nvSpPr>
          <p:cNvPr id="3" name="Title 2"/>
          <p:cNvSpPr>
            <a:spLocks noGrp="1"/>
          </p:cNvSpPr>
          <p:nvPr>
            <p:ph type="title"/>
          </p:nvPr>
        </p:nvSpPr>
        <p:spPr/>
        <p:txBody>
          <a:bodyPr/>
          <a:lstStyle/>
          <a:p>
            <a:r>
              <a:rPr lang="en-US" sz="2800" dirty="0" smtClean="0"/>
              <a:t>Examples – new hire, 11/16/17 start date </a:t>
            </a:r>
            <a:endParaRPr lang="en-US" sz="2800" dirty="0"/>
          </a:p>
        </p:txBody>
      </p:sp>
      <p:sp>
        <p:nvSpPr>
          <p:cNvPr id="2" name="Slide Number Placeholder 1"/>
          <p:cNvSpPr>
            <a:spLocks noGrp="1"/>
          </p:cNvSpPr>
          <p:nvPr>
            <p:ph type="sldNum" sz="quarter" idx="12"/>
          </p:nvPr>
        </p:nvSpPr>
        <p:spPr/>
        <p:txBody>
          <a:bodyPr/>
          <a:lstStyle/>
          <a:p>
            <a:fld id="{9CBA2ADB-40CB-4E8A-8FFD-0A290C27075A}" type="slidenum">
              <a:rPr lang="en-US" altLang="en-US" smtClean="0"/>
              <a:pPr/>
              <a:t>9</a:t>
            </a:fld>
            <a:endParaRPr lang="en-US" altLang="en-US"/>
          </a:p>
        </p:txBody>
      </p:sp>
    </p:spTree>
    <p:extLst>
      <p:ext uri="{BB962C8B-B14F-4D97-AF65-F5344CB8AC3E}">
        <p14:creationId xmlns:p14="http://schemas.microsoft.com/office/powerpoint/2010/main" val="2973183128"/>
      </p:ext>
    </p:extLst>
  </p:cSld>
  <p:clrMapOvr>
    <a:masterClrMapping/>
  </p:clrMapOvr>
  <p:timing>
    <p:tnLst>
      <p:par>
        <p:cTn id="1" dur="indefinite" restart="never" nodeType="tmRoot"/>
      </p:par>
    </p:tnLst>
  </p:timing>
</p:sld>
</file>

<file path=ppt/theme/theme1.xml><?xml version="1.0" encoding="utf-8"?>
<a:theme xmlns:a="http://schemas.openxmlformats.org/drawingml/2006/main" name="CSE_PPT_template2">
  <a:themeElements>
    <a:clrScheme name="IHR Colors (Accent 1 &amp; 6)">
      <a:dk1>
        <a:sysClr val="windowText" lastClr="000000"/>
      </a:dk1>
      <a:lt1>
        <a:sysClr val="window" lastClr="FFFFFF"/>
      </a:lt1>
      <a:dk2>
        <a:srgbClr val="1F497D"/>
      </a:dk2>
      <a:lt2>
        <a:srgbClr val="EEECE1"/>
      </a:lt2>
      <a:accent1>
        <a:srgbClr val="003C7D"/>
      </a:accent1>
      <a:accent2>
        <a:srgbClr val="C0504D"/>
      </a:accent2>
      <a:accent3>
        <a:srgbClr val="9BBB59"/>
      </a:accent3>
      <a:accent4>
        <a:srgbClr val="8064A2"/>
      </a:accent4>
      <a:accent5>
        <a:srgbClr val="4BACC6"/>
      </a:accent5>
      <a:accent6>
        <a:srgbClr val="F47F24"/>
      </a:accent6>
      <a:hlink>
        <a:srgbClr val="0000FF"/>
      </a:hlink>
      <a:folHlink>
        <a:srgbClr val="800080"/>
      </a:folHlink>
    </a:clrScheme>
    <a:fontScheme name="IHR CTPD">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SE_PPT_template_orange">
  <a:themeElements>
    <a:clrScheme name="IHR Colors (Accent 1 &amp; 6)">
      <a:dk1>
        <a:sysClr val="windowText" lastClr="000000"/>
      </a:dk1>
      <a:lt1>
        <a:sysClr val="window" lastClr="FFFFFF"/>
      </a:lt1>
      <a:dk2>
        <a:srgbClr val="1F497D"/>
      </a:dk2>
      <a:lt2>
        <a:srgbClr val="EEECE1"/>
      </a:lt2>
      <a:accent1>
        <a:srgbClr val="003C7D"/>
      </a:accent1>
      <a:accent2>
        <a:srgbClr val="C0504D"/>
      </a:accent2>
      <a:accent3>
        <a:srgbClr val="9BBB59"/>
      </a:accent3>
      <a:accent4>
        <a:srgbClr val="8064A2"/>
      </a:accent4>
      <a:accent5>
        <a:srgbClr val="4BACC6"/>
      </a:accent5>
      <a:accent6>
        <a:srgbClr val="F47F24"/>
      </a:accent6>
      <a:hlink>
        <a:srgbClr val="0000FF"/>
      </a:hlink>
      <a:folHlink>
        <a:srgbClr val="800080"/>
      </a:folHlink>
    </a:clrScheme>
    <a:fontScheme name="IHR CTPD">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IHR PowerPoint Presentation Master Theme Landscape</Template>
  <TotalTime>5359</TotalTime>
  <Words>1374</Words>
  <Application>Microsoft Office PowerPoint</Application>
  <PresentationFormat>On-screen Show (4:3)</PresentationFormat>
  <Paragraphs>216</Paragraphs>
  <Slides>30</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30</vt:i4>
      </vt:variant>
    </vt:vector>
  </HeadingPairs>
  <TitlesOfParts>
    <vt:vector size="37" baseType="lpstr">
      <vt:lpstr>ＭＳ Ｐゴシック</vt:lpstr>
      <vt:lpstr>Arial</vt:lpstr>
      <vt:lpstr>Arial Black</vt:lpstr>
      <vt:lpstr>Calibri</vt:lpstr>
      <vt:lpstr>Wingdings</vt:lpstr>
      <vt:lpstr>CSE_PPT_template2</vt:lpstr>
      <vt:lpstr>CSE_PPT_template_orange</vt:lpstr>
      <vt:lpstr>Tracker I-9 Upgrade</vt:lpstr>
      <vt:lpstr>Agenda</vt:lpstr>
      <vt:lpstr>Overview</vt:lpstr>
      <vt:lpstr>Impact on Pending I-9s in Tracker</vt:lpstr>
      <vt:lpstr>Next Action = Complete Section 1</vt:lpstr>
      <vt:lpstr>Next Action = Complete Section 2</vt:lpstr>
      <vt:lpstr>Next Action = Enter Start Date</vt:lpstr>
      <vt:lpstr>Next Action = Receipt Reverification Due</vt:lpstr>
      <vt:lpstr>Examples – new hire, 11/16/17 start date </vt:lpstr>
      <vt:lpstr>What is NOT changing? </vt:lpstr>
      <vt:lpstr>What IS changing? </vt:lpstr>
      <vt:lpstr>Security changes</vt:lpstr>
      <vt:lpstr>Security changes</vt:lpstr>
      <vt:lpstr>Employee Profile</vt:lpstr>
      <vt:lpstr>Employee Profile</vt:lpstr>
      <vt:lpstr>Employee Profile</vt:lpstr>
      <vt:lpstr>Usability Features</vt:lpstr>
      <vt:lpstr>Usability Features</vt:lpstr>
      <vt:lpstr>Usability Features</vt:lpstr>
      <vt:lpstr>Multi-Use Link</vt:lpstr>
      <vt:lpstr>Multi-Use Link</vt:lpstr>
      <vt:lpstr>Multi-Use Link – Monitor completion</vt:lpstr>
      <vt:lpstr>Multi-Use Link</vt:lpstr>
      <vt:lpstr>Historical I-9s</vt:lpstr>
      <vt:lpstr>Let’s take a look – Demos</vt:lpstr>
      <vt:lpstr>Tips and Tricks</vt:lpstr>
      <vt:lpstr>Tips and Tricks</vt:lpstr>
      <vt:lpstr>Tips and Tricks</vt:lpstr>
      <vt:lpstr>Available Resources</vt:lpstr>
      <vt:lpstr>Questions?</vt:lpstr>
    </vt:vector>
  </TitlesOfParts>
  <Company>University of Illinois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rlyell</dc:creator>
  <cp:lastModifiedBy>Peck, Nicole Marie</cp:lastModifiedBy>
  <cp:revision>307</cp:revision>
  <cp:lastPrinted>2017-11-14T16:00:41Z</cp:lastPrinted>
  <dcterms:created xsi:type="dcterms:W3CDTF">2013-09-30T19:24:50Z</dcterms:created>
  <dcterms:modified xsi:type="dcterms:W3CDTF">2017-11-14T16:15:13Z</dcterms:modified>
</cp:coreProperties>
</file>